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Default Extension="tiff" ContentType="image/tif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62" r:id="rId4"/>
    <p:sldId id="265" r:id="rId5"/>
    <p:sldId id="266" r:id="rId6"/>
    <p:sldId id="268" r:id="rId7"/>
    <p:sldId id="328" r:id="rId8"/>
    <p:sldId id="329" r:id="rId9"/>
    <p:sldId id="321" r:id="rId10"/>
    <p:sldId id="322" r:id="rId11"/>
    <p:sldId id="323" r:id="rId12"/>
    <p:sldId id="331" r:id="rId13"/>
    <p:sldId id="324" r:id="rId14"/>
    <p:sldId id="332" r:id="rId15"/>
    <p:sldId id="333" r:id="rId16"/>
    <p:sldId id="326" r:id="rId17"/>
    <p:sldId id="267" r:id="rId18"/>
    <p:sldId id="285" r:id="rId19"/>
    <p:sldId id="269" r:id="rId20"/>
    <p:sldId id="271" r:id="rId21"/>
    <p:sldId id="272" r:id="rId22"/>
    <p:sldId id="284" r:id="rId23"/>
    <p:sldId id="330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4" r:id="rId34"/>
    <p:sldId id="303" r:id="rId35"/>
    <p:sldId id="305" r:id="rId36"/>
    <p:sldId id="280" r:id="rId37"/>
    <p:sldId id="286" r:id="rId38"/>
    <p:sldId id="327" r:id="rId39"/>
    <p:sldId id="287" r:id="rId40"/>
    <p:sldId id="288" r:id="rId41"/>
    <p:sldId id="290" r:id="rId42"/>
    <p:sldId id="291" r:id="rId43"/>
    <p:sldId id="292" r:id="rId44"/>
    <p:sldId id="293" r:id="rId4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10" autoAdjust="0"/>
    <p:restoredTop sz="94660"/>
  </p:normalViewPr>
  <p:slideViewPr>
    <p:cSldViewPr>
      <p:cViewPr varScale="1">
        <p:scale>
          <a:sx n="86" d="100"/>
          <a:sy n="86" d="100"/>
        </p:scale>
        <p:origin x="-15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47F63-B19E-4A3F-B013-9EEFD8386499}" type="doc">
      <dgm:prSet loTypeId="urn:microsoft.com/office/officeart/2005/8/layout/vList4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ABF0B9D-9A1B-4A49-A9E8-62690D4528F8}">
      <dgm:prSet phldrT="[Texte]"/>
      <dgm:spPr/>
      <dgm:t>
        <a:bodyPr/>
        <a:lstStyle/>
        <a:p>
          <a:r>
            <a:rPr lang="fr-FR" dirty="0" smtClean="0"/>
            <a:t>Seules</a:t>
          </a:r>
          <a:endParaRPr lang="fr-FR" dirty="0"/>
        </a:p>
      </dgm:t>
    </dgm:pt>
    <dgm:pt modelId="{6195C559-773A-4219-8A24-F1C5AFB679D3}" type="parTrans" cxnId="{ADEE93E0-5C9F-497A-9F4C-4F6741393400}">
      <dgm:prSet/>
      <dgm:spPr/>
      <dgm:t>
        <a:bodyPr/>
        <a:lstStyle/>
        <a:p>
          <a:endParaRPr lang="fr-FR"/>
        </a:p>
      </dgm:t>
    </dgm:pt>
    <dgm:pt modelId="{53E206C0-8D01-4290-B44B-6D9C5490554D}" type="sibTrans" cxnId="{ADEE93E0-5C9F-497A-9F4C-4F6741393400}">
      <dgm:prSet/>
      <dgm:spPr/>
      <dgm:t>
        <a:bodyPr/>
        <a:lstStyle/>
        <a:p>
          <a:endParaRPr lang="fr-FR"/>
        </a:p>
      </dgm:t>
    </dgm:pt>
    <dgm:pt modelId="{61063952-D65C-4A5A-98EC-0E809B3892C8}">
      <dgm:prSet phldrT="[Texte]"/>
      <dgm:spPr/>
      <dgm:t>
        <a:bodyPr/>
        <a:lstStyle/>
        <a:p>
          <a:r>
            <a:rPr lang="fr-FR" dirty="0" smtClean="0"/>
            <a:t>Les plus communes</a:t>
          </a:r>
          <a:endParaRPr lang="fr-FR" dirty="0"/>
        </a:p>
      </dgm:t>
    </dgm:pt>
    <dgm:pt modelId="{473F86EA-A6D1-4D0E-8B47-456AF6D6DC23}" type="parTrans" cxnId="{153F2524-243A-4F88-9EB3-5DCD3B31BFF5}">
      <dgm:prSet/>
      <dgm:spPr/>
      <dgm:t>
        <a:bodyPr/>
        <a:lstStyle/>
        <a:p>
          <a:endParaRPr lang="fr-FR"/>
        </a:p>
      </dgm:t>
    </dgm:pt>
    <dgm:pt modelId="{07B8F5FB-A144-4B10-82F6-B8C96C6EB183}" type="sibTrans" cxnId="{153F2524-243A-4F88-9EB3-5DCD3B31BFF5}">
      <dgm:prSet/>
      <dgm:spPr/>
      <dgm:t>
        <a:bodyPr/>
        <a:lstStyle/>
        <a:p>
          <a:endParaRPr lang="fr-FR"/>
        </a:p>
      </dgm:t>
    </dgm:pt>
    <dgm:pt modelId="{CB5A7471-5881-42E2-96D0-8CDCCCA02B66}">
      <dgm:prSet phldrT="[Texte]"/>
      <dgm:spPr/>
      <dgm:t>
        <a:bodyPr/>
        <a:lstStyle/>
        <a:p>
          <a:r>
            <a:rPr lang="fr-FR" dirty="0" smtClean="0"/>
            <a:t>Encapsulées dans divers boitiers</a:t>
          </a:r>
          <a:endParaRPr lang="fr-FR" dirty="0"/>
        </a:p>
      </dgm:t>
    </dgm:pt>
    <dgm:pt modelId="{1646C740-9412-44EA-A807-6E25C9DF8650}" type="parTrans" cxnId="{F247A02C-DE65-4A65-A5A5-41A7AD7AB7BC}">
      <dgm:prSet/>
      <dgm:spPr/>
      <dgm:t>
        <a:bodyPr/>
        <a:lstStyle/>
        <a:p>
          <a:endParaRPr lang="fr-FR"/>
        </a:p>
      </dgm:t>
    </dgm:pt>
    <dgm:pt modelId="{26B13E3E-C9F5-4733-A7EC-95585DC44AE5}" type="sibTrans" cxnId="{F247A02C-DE65-4A65-A5A5-41A7AD7AB7BC}">
      <dgm:prSet/>
      <dgm:spPr/>
      <dgm:t>
        <a:bodyPr/>
        <a:lstStyle/>
        <a:p>
          <a:endParaRPr lang="fr-FR"/>
        </a:p>
      </dgm:t>
    </dgm:pt>
    <dgm:pt modelId="{59F32CBE-6BB4-417C-9A75-B346955300DE}">
      <dgm:prSet phldrT="[Texte]"/>
      <dgm:spPr/>
      <dgm:t>
        <a:bodyPr/>
        <a:lstStyle/>
        <a:p>
          <a:r>
            <a:rPr lang="fr-FR" dirty="0" smtClean="0"/>
            <a:t>Boitier cylindrique</a:t>
          </a:r>
          <a:endParaRPr lang="fr-FR" dirty="0"/>
        </a:p>
      </dgm:t>
    </dgm:pt>
    <dgm:pt modelId="{161C1C9A-66B6-47B1-8FC6-6A1C3933BFED}" type="parTrans" cxnId="{5A44F287-FF4B-4C1F-B4F6-B7FF0AA2B2F2}">
      <dgm:prSet/>
      <dgm:spPr/>
      <dgm:t>
        <a:bodyPr/>
        <a:lstStyle/>
        <a:p>
          <a:endParaRPr lang="fr-FR"/>
        </a:p>
      </dgm:t>
    </dgm:pt>
    <dgm:pt modelId="{343073B5-4ABC-47F1-8186-E6D5CC54B4D4}" type="sibTrans" cxnId="{5A44F287-FF4B-4C1F-B4F6-B7FF0AA2B2F2}">
      <dgm:prSet/>
      <dgm:spPr/>
      <dgm:t>
        <a:bodyPr/>
        <a:lstStyle/>
        <a:p>
          <a:endParaRPr lang="fr-FR"/>
        </a:p>
      </dgm:t>
    </dgm:pt>
    <dgm:pt modelId="{7C7710BF-2FA1-4463-8EAD-1557FF7160F0}">
      <dgm:prSet phldrT="[Texte]"/>
      <dgm:spPr/>
      <dgm:t>
        <a:bodyPr/>
        <a:lstStyle/>
        <a:p>
          <a:r>
            <a:rPr lang="fr-FR" dirty="0" smtClean="0"/>
            <a:t>Destiner à canaliser le flux de lumière émis  de façon plus précise</a:t>
          </a:r>
          <a:endParaRPr lang="fr-FR" dirty="0"/>
        </a:p>
      </dgm:t>
    </dgm:pt>
    <dgm:pt modelId="{A20FD421-7609-4DC8-82B1-2FE8ABC155CF}" type="parTrans" cxnId="{85FF359E-9FE5-4AD1-9FCF-6CFCCCC81432}">
      <dgm:prSet/>
      <dgm:spPr/>
      <dgm:t>
        <a:bodyPr/>
        <a:lstStyle/>
        <a:p>
          <a:endParaRPr lang="fr-FR"/>
        </a:p>
      </dgm:t>
    </dgm:pt>
    <dgm:pt modelId="{FCEF55B1-591A-49A5-8451-A4DA95DBBD62}" type="sibTrans" cxnId="{85FF359E-9FE5-4AD1-9FCF-6CFCCCC81432}">
      <dgm:prSet/>
      <dgm:spPr/>
      <dgm:t>
        <a:bodyPr/>
        <a:lstStyle/>
        <a:p>
          <a:endParaRPr lang="fr-FR"/>
        </a:p>
      </dgm:t>
    </dgm:pt>
    <dgm:pt modelId="{7FB1AAA4-4DBB-4565-A412-A2903B1E527A}">
      <dgm:prSet phldrT="[Texte]"/>
      <dgm:spPr/>
      <dgm:t>
        <a:bodyPr/>
        <a:lstStyle/>
        <a:p>
          <a:r>
            <a:rPr lang="fr-FR" dirty="0" smtClean="0"/>
            <a:t>Batterie de LED</a:t>
          </a:r>
          <a:endParaRPr lang="fr-FR" dirty="0"/>
        </a:p>
      </dgm:t>
    </dgm:pt>
    <dgm:pt modelId="{77157D46-15ED-4A65-9F73-28BC2172FCC4}" type="parTrans" cxnId="{F680186E-5677-45BA-A4AF-22DD976F53A6}">
      <dgm:prSet/>
      <dgm:spPr/>
      <dgm:t>
        <a:bodyPr/>
        <a:lstStyle/>
        <a:p>
          <a:endParaRPr lang="fr-FR"/>
        </a:p>
      </dgm:t>
    </dgm:pt>
    <dgm:pt modelId="{F849933B-E9A8-440E-B39A-0E17AD820CC6}" type="sibTrans" cxnId="{F680186E-5677-45BA-A4AF-22DD976F53A6}">
      <dgm:prSet/>
      <dgm:spPr/>
      <dgm:t>
        <a:bodyPr/>
        <a:lstStyle/>
        <a:p>
          <a:endParaRPr lang="fr-FR"/>
        </a:p>
      </dgm:t>
    </dgm:pt>
    <dgm:pt modelId="{D5925B74-2E6D-4B21-B036-0F2A638CE43A}">
      <dgm:prSet phldrT="[Texte]"/>
      <dgm:spPr/>
      <dgm:t>
        <a:bodyPr/>
        <a:lstStyle/>
        <a:p>
          <a:r>
            <a:rPr lang="fr-FR" dirty="0" smtClean="0"/>
            <a:t>Plusieurs LED branchées comme dans les lampes à Diode Electroluminescente</a:t>
          </a:r>
          <a:endParaRPr lang="fr-FR" dirty="0"/>
        </a:p>
      </dgm:t>
    </dgm:pt>
    <dgm:pt modelId="{A4C0DA8E-1C62-4991-BB0C-B57E03ABE80C}" type="parTrans" cxnId="{20FF004F-A915-4262-8EB9-234AC384BFBC}">
      <dgm:prSet/>
      <dgm:spPr/>
      <dgm:t>
        <a:bodyPr/>
        <a:lstStyle/>
        <a:p>
          <a:endParaRPr lang="fr-FR"/>
        </a:p>
      </dgm:t>
    </dgm:pt>
    <dgm:pt modelId="{821C6EA1-7DB5-48A0-A598-996D12E79038}" type="sibTrans" cxnId="{20FF004F-A915-4262-8EB9-234AC384BFBC}">
      <dgm:prSet/>
      <dgm:spPr/>
      <dgm:t>
        <a:bodyPr/>
        <a:lstStyle/>
        <a:p>
          <a:endParaRPr lang="fr-FR"/>
        </a:p>
      </dgm:t>
    </dgm:pt>
    <dgm:pt modelId="{425AAEE7-9BD8-42F9-92B4-8BCAF127D244}" type="pres">
      <dgm:prSet presAssocID="{E8F47F63-B19E-4A3F-B013-9EEFD838649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4E5C17F-F322-45E6-876E-05C1A8EE7535}" type="pres">
      <dgm:prSet presAssocID="{9ABF0B9D-9A1B-4A49-A9E8-62690D4528F8}" presName="comp" presStyleCnt="0"/>
      <dgm:spPr/>
    </dgm:pt>
    <dgm:pt modelId="{664A959D-2800-4479-9018-B7A5CE6C216D}" type="pres">
      <dgm:prSet presAssocID="{9ABF0B9D-9A1B-4A49-A9E8-62690D4528F8}" presName="box" presStyleLbl="node1" presStyleIdx="0" presStyleCnt="3"/>
      <dgm:spPr/>
      <dgm:t>
        <a:bodyPr/>
        <a:lstStyle/>
        <a:p>
          <a:endParaRPr lang="fr-FR"/>
        </a:p>
      </dgm:t>
    </dgm:pt>
    <dgm:pt modelId="{946ACA41-7FAB-4CA3-A1CE-59FBB4FD6C0B}" type="pres">
      <dgm:prSet presAssocID="{9ABF0B9D-9A1B-4A49-A9E8-62690D4528F8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A88C315-03E1-46B5-ABC5-F41CB8912F7F}" type="pres">
      <dgm:prSet presAssocID="{9ABF0B9D-9A1B-4A49-A9E8-62690D4528F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FB5C931-E8E1-45F3-BFE1-9FED0EEE6562}" type="pres">
      <dgm:prSet presAssocID="{53E206C0-8D01-4290-B44B-6D9C5490554D}" presName="spacer" presStyleCnt="0"/>
      <dgm:spPr/>
    </dgm:pt>
    <dgm:pt modelId="{EF2C99CD-50C5-4E86-83AD-76CAB84C7E67}" type="pres">
      <dgm:prSet presAssocID="{CB5A7471-5881-42E2-96D0-8CDCCCA02B66}" presName="comp" presStyleCnt="0"/>
      <dgm:spPr/>
    </dgm:pt>
    <dgm:pt modelId="{48004B26-5126-4AA0-97EE-E4E50876CB5A}" type="pres">
      <dgm:prSet presAssocID="{CB5A7471-5881-42E2-96D0-8CDCCCA02B66}" presName="box" presStyleLbl="node1" presStyleIdx="1" presStyleCnt="3"/>
      <dgm:spPr/>
      <dgm:t>
        <a:bodyPr/>
        <a:lstStyle/>
        <a:p>
          <a:endParaRPr lang="fr-FR"/>
        </a:p>
      </dgm:t>
    </dgm:pt>
    <dgm:pt modelId="{29C8DD75-0E55-4173-B508-B7F80BEC0F77}" type="pres">
      <dgm:prSet presAssocID="{CB5A7471-5881-42E2-96D0-8CDCCCA02B66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7A40154-9171-45F2-B945-A84CA27AF098}" type="pres">
      <dgm:prSet presAssocID="{CB5A7471-5881-42E2-96D0-8CDCCCA02B6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490FECD-406C-4935-9B74-3A1B2CF8882A}" type="pres">
      <dgm:prSet presAssocID="{26B13E3E-C9F5-4733-A7EC-95585DC44AE5}" presName="spacer" presStyleCnt="0"/>
      <dgm:spPr/>
    </dgm:pt>
    <dgm:pt modelId="{D057BBB8-569F-4598-ADC1-84BAD5176764}" type="pres">
      <dgm:prSet presAssocID="{7FB1AAA4-4DBB-4565-A412-A2903B1E527A}" presName="comp" presStyleCnt="0"/>
      <dgm:spPr/>
    </dgm:pt>
    <dgm:pt modelId="{B26C4B8F-61A9-44F6-B407-691BC20DA89C}" type="pres">
      <dgm:prSet presAssocID="{7FB1AAA4-4DBB-4565-A412-A2903B1E527A}" presName="box" presStyleLbl="node1" presStyleIdx="2" presStyleCnt="3"/>
      <dgm:spPr/>
      <dgm:t>
        <a:bodyPr/>
        <a:lstStyle/>
        <a:p>
          <a:endParaRPr lang="fr-FR"/>
        </a:p>
      </dgm:t>
    </dgm:pt>
    <dgm:pt modelId="{66C06458-8EE3-4BDB-A9F5-B1F163E39B12}" type="pres">
      <dgm:prSet presAssocID="{7FB1AAA4-4DBB-4565-A412-A2903B1E527A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CB09B7A-7A55-487B-9C47-BD1BD240689F}" type="pres">
      <dgm:prSet presAssocID="{7FB1AAA4-4DBB-4565-A412-A2903B1E527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333A62D-DED8-46F8-B76E-7CF9696E99D2}" type="presOf" srcId="{7C7710BF-2FA1-4463-8EAD-1557FF7160F0}" destId="{57A40154-9171-45F2-B945-A84CA27AF098}" srcOrd="1" destOrd="2" presId="urn:microsoft.com/office/officeart/2005/8/layout/vList4"/>
    <dgm:cxn modelId="{1F65B25E-5E3B-45A0-BA50-2ABAF3BD1308}" type="presOf" srcId="{61063952-D65C-4A5A-98EC-0E809B3892C8}" destId="{1A88C315-03E1-46B5-ABC5-F41CB8912F7F}" srcOrd="1" destOrd="1" presId="urn:microsoft.com/office/officeart/2005/8/layout/vList4"/>
    <dgm:cxn modelId="{1A602FE1-2806-4465-8A48-E397AAA530B8}" type="presOf" srcId="{9ABF0B9D-9A1B-4A49-A9E8-62690D4528F8}" destId="{1A88C315-03E1-46B5-ABC5-F41CB8912F7F}" srcOrd="1" destOrd="0" presId="urn:microsoft.com/office/officeart/2005/8/layout/vList4"/>
    <dgm:cxn modelId="{049380CA-A5CE-44AD-8A37-6A5257189687}" type="presOf" srcId="{7C7710BF-2FA1-4463-8EAD-1557FF7160F0}" destId="{48004B26-5126-4AA0-97EE-E4E50876CB5A}" srcOrd="0" destOrd="2" presId="urn:microsoft.com/office/officeart/2005/8/layout/vList4"/>
    <dgm:cxn modelId="{EC430E89-2FD1-433A-BDD8-0D019FD969A4}" type="presOf" srcId="{59F32CBE-6BB4-417C-9A75-B346955300DE}" destId="{48004B26-5126-4AA0-97EE-E4E50876CB5A}" srcOrd="0" destOrd="1" presId="urn:microsoft.com/office/officeart/2005/8/layout/vList4"/>
    <dgm:cxn modelId="{5A44F287-FF4B-4C1F-B4F6-B7FF0AA2B2F2}" srcId="{CB5A7471-5881-42E2-96D0-8CDCCCA02B66}" destId="{59F32CBE-6BB4-417C-9A75-B346955300DE}" srcOrd="0" destOrd="0" parTransId="{161C1C9A-66B6-47B1-8FC6-6A1C3933BFED}" sibTransId="{343073B5-4ABC-47F1-8186-E6D5CC54B4D4}"/>
    <dgm:cxn modelId="{ADEE93E0-5C9F-497A-9F4C-4F6741393400}" srcId="{E8F47F63-B19E-4A3F-B013-9EEFD8386499}" destId="{9ABF0B9D-9A1B-4A49-A9E8-62690D4528F8}" srcOrd="0" destOrd="0" parTransId="{6195C559-773A-4219-8A24-F1C5AFB679D3}" sibTransId="{53E206C0-8D01-4290-B44B-6D9C5490554D}"/>
    <dgm:cxn modelId="{1AFFF4EA-C11F-4397-A39E-8A386C4CFF24}" type="presOf" srcId="{CB5A7471-5881-42E2-96D0-8CDCCCA02B66}" destId="{57A40154-9171-45F2-B945-A84CA27AF098}" srcOrd="1" destOrd="0" presId="urn:microsoft.com/office/officeart/2005/8/layout/vList4"/>
    <dgm:cxn modelId="{20FF004F-A915-4262-8EB9-234AC384BFBC}" srcId="{7FB1AAA4-4DBB-4565-A412-A2903B1E527A}" destId="{D5925B74-2E6D-4B21-B036-0F2A638CE43A}" srcOrd="0" destOrd="0" parTransId="{A4C0DA8E-1C62-4991-BB0C-B57E03ABE80C}" sibTransId="{821C6EA1-7DB5-48A0-A598-996D12E79038}"/>
    <dgm:cxn modelId="{828D0542-111B-4877-8293-F8AA8066C7FC}" type="presOf" srcId="{7FB1AAA4-4DBB-4565-A412-A2903B1E527A}" destId="{B26C4B8F-61A9-44F6-B407-691BC20DA89C}" srcOrd="0" destOrd="0" presId="urn:microsoft.com/office/officeart/2005/8/layout/vList4"/>
    <dgm:cxn modelId="{4167F64E-20DC-4CDB-8F09-6868AF6AA94C}" type="presOf" srcId="{E8F47F63-B19E-4A3F-B013-9EEFD8386499}" destId="{425AAEE7-9BD8-42F9-92B4-8BCAF127D244}" srcOrd="0" destOrd="0" presId="urn:microsoft.com/office/officeart/2005/8/layout/vList4"/>
    <dgm:cxn modelId="{B6371B9A-BC0D-4863-AC55-048D746B819A}" type="presOf" srcId="{59F32CBE-6BB4-417C-9A75-B346955300DE}" destId="{57A40154-9171-45F2-B945-A84CA27AF098}" srcOrd="1" destOrd="1" presId="urn:microsoft.com/office/officeart/2005/8/layout/vList4"/>
    <dgm:cxn modelId="{9ED7A6F7-078B-485D-B169-2628D74EB2C8}" type="presOf" srcId="{D5925B74-2E6D-4B21-B036-0F2A638CE43A}" destId="{6CB09B7A-7A55-487B-9C47-BD1BD240689F}" srcOrd="1" destOrd="1" presId="urn:microsoft.com/office/officeart/2005/8/layout/vList4"/>
    <dgm:cxn modelId="{C0EE5E84-6B49-4499-8EE3-727C4BCBB5C7}" type="presOf" srcId="{D5925B74-2E6D-4B21-B036-0F2A638CE43A}" destId="{B26C4B8F-61A9-44F6-B407-691BC20DA89C}" srcOrd="0" destOrd="1" presId="urn:microsoft.com/office/officeart/2005/8/layout/vList4"/>
    <dgm:cxn modelId="{DAFCA664-5847-43D9-A033-AF202B0FBE2D}" type="presOf" srcId="{9ABF0B9D-9A1B-4A49-A9E8-62690D4528F8}" destId="{664A959D-2800-4479-9018-B7A5CE6C216D}" srcOrd="0" destOrd="0" presId="urn:microsoft.com/office/officeart/2005/8/layout/vList4"/>
    <dgm:cxn modelId="{85FF359E-9FE5-4AD1-9FCF-6CFCCCC81432}" srcId="{CB5A7471-5881-42E2-96D0-8CDCCCA02B66}" destId="{7C7710BF-2FA1-4463-8EAD-1557FF7160F0}" srcOrd="1" destOrd="0" parTransId="{A20FD421-7609-4DC8-82B1-2FE8ABC155CF}" sibTransId="{FCEF55B1-591A-49A5-8451-A4DA95DBBD62}"/>
    <dgm:cxn modelId="{53384A96-7ADE-45CD-AFAE-3BD08787A8C1}" type="presOf" srcId="{CB5A7471-5881-42E2-96D0-8CDCCCA02B66}" destId="{48004B26-5126-4AA0-97EE-E4E50876CB5A}" srcOrd="0" destOrd="0" presId="urn:microsoft.com/office/officeart/2005/8/layout/vList4"/>
    <dgm:cxn modelId="{F247A02C-DE65-4A65-A5A5-41A7AD7AB7BC}" srcId="{E8F47F63-B19E-4A3F-B013-9EEFD8386499}" destId="{CB5A7471-5881-42E2-96D0-8CDCCCA02B66}" srcOrd="1" destOrd="0" parTransId="{1646C740-9412-44EA-A807-6E25C9DF8650}" sibTransId="{26B13E3E-C9F5-4733-A7EC-95585DC44AE5}"/>
    <dgm:cxn modelId="{F680186E-5677-45BA-A4AF-22DD976F53A6}" srcId="{E8F47F63-B19E-4A3F-B013-9EEFD8386499}" destId="{7FB1AAA4-4DBB-4565-A412-A2903B1E527A}" srcOrd="2" destOrd="0" parTransId="{77157D46-15ED-4A65-9F73-28BC2172FCC4}" sibTransId="{F849933B-E9A8-440E-B39A-0E17AD820CC6}"/>
    <dgm:cxn modelId="{153F2524-243A-4F88-9EB3-5DCD3B31BFF5}" srcId="{9ABF0B9D-9A1B-4A49-A9E8-62690D4528F8}" destId="{61063952-D65C-4A5A-98EC-0E809B3892C8}" srcOrd="0" destOrd="0" parTransId="{473F86EA-A6D1-4D0E-8B47-456AF6D6DC23}" sibTransId="{07B8F5FB-A144-4B10-82F6-B8C96C6EB183}"/>
    <dgm:cxn modelId="{9734A175-8AAE-4368-BA1A-7E96AD2049E9}" type="presOf" srcId="{7FB1AAA4-4DBB-4565-A412-A2903B1E527A}" destId="{6CB09B7A-7A55-487B-9C47-BD1BD240689F}" srcOrd="1" destOrd="0" presId="urn:microsoft.com/office/officeart/2005/8/layout/vList4"/>
    <dgm:cxn modelId="{BE0DD3BE-A3C3-4797-8971-D1958B021E76}" type="presOf" srcId="{61063952-D65C-4A5A-98EC-0E809B3892C8}" destId="{664A959D-2800-4479-9018-B7A5CE6C216D}" srcOrd="0" destOrd="1" presId="urn:microsoft.com/office/officeart/2005/8/layout/vList4"/>
    <dgm:cxn modelId="{6795B1F0-6A7E-42C8-9510-AAB53D0DFEFB}" type="presParOf" srcId="{425AAEE7-9BD8-42F9-92B4-8BCAF127D244}" destId="{34E5C17F-F322-45E6-876E-05C1A8EE7535}" srcOrd="0" destOrd="0" presId="urn:microsoft.com/office/officeart/2005/8/layout/vList4"/>
    <dgm:cxn modelId="{778D749D-6D91-4226-9A43-D02D56478F32}" type="presParOf" srcId="{34E5C17F-F322-45E6-876E-05C1A8EE7535}" destId="{664A959D-2800-4479-9018-B7A5CE6C216D}" srcOrd="0" destOrd="0" presId="urn:microsoft.com/office/officeart/2005/8/layout/vList4"/>
    <dgm:cxn modelId="{0CD747DE-CE45-4B82-8C8F-0450CF9D25DC}" type="presParOf" srcId="{34E5C17F-F322-45E6-876E-05C1A8EE7535}" destId="{946ACA41-7FAB-4CA3-A1CE-59FBB4FD6C0B}" srcOrd="1" destOrd="0" presId="urn:microsoft.com/office/officeart/2005/8/layout/vList4"/>
    <dgm:cxn modelId="{556CB087-5C11-4763-8368-4A23ADF45127}" type="presParOf" srcId="{34E5C17F-F322-45E6-876E-05C1A8EE7535}" destId="{1A88C315-03E1-46B5-ABC5-F41CB8912F7F}" srcOrd="2" destOrd="0" presId="urn:microsoft.com/office/officeart/2005/8/layout/vList4"/>
    <dgm:cxn modelId="{C9AE29A9-4730-4BC4-A93A-38AFF5B53F8B}" type="presParOf" srcId="{425AAEE7-9BD8-42F9-92B4-8BCAF127D244}" destId="{CFB5C931-E8E1-45F3-BFE1-9FED0EEE6562}" srcOrd="1" destOrd="0" presId="urn:microsoft.com/office/officeart/2005/8/layout/vList4"/>
    <dgm:cxn modelId="{B0ABEB74-FE2B-4804-BAD1-A430DB18D928}" type="presParOf" srcId="{425AAEE7-9BD8-42F9-92B4-8BCAF127D244}" destId="{EF2C99CD-50C5-4E86-83AD-76CAB84C7E67}" srcOrd="2" destOrd="0" presId="urn:microsoft.com/office/officeart/2005/8/layout/vList4"/>
    <dgm:cxn modelId="{61631DA5-6711-40D6-B315-A4FAA1E34803}" type="presParOf" srcId="{EF2C99CD-50C5-4E86-83AD-76CAB84C7E67}" destId="{48004B26-5126-4AA0-97EE-E4E50876CB5A}" srcOrd="0" destOrd="0" presId="urn:microsoft.com/office/officeart/2005/8/layout/vList4"/>
    <dgm:cxn modelId="{6986633B-C173-44A0-BE3A-02BB81FBBCAA}" type="presParOf" srcId="{EF2C99CD-50C5-4E86-83AD-76CAB84C7E67}" destId="{29C8DD75-0E55-4173-B508-B7F80BEC0F77}" srcOrd="1" destOrd="0" presId="urn:microsoft.com/office/officeart/2005/8/layout/vList4"/>
    <dgm:cxn modelId="{50AE3B8F-344B-4037-9645-0AE53F39C36F}" type="presParOf" srcId="{EF2C99CD-50C5-4E86-83AD-76CAB84C7E67}" destId="{57A40154-9171-45F2-B945-A84CA27AF098}" srcOrd="2" destOrd="0" presId="urn:microsoft.com/office/officeart/2005/8/layout/vList4"/>
    <dgm:cxn modelId="{477391C4-CB39-450A-A92A-C26181EE58FB}" type="presParOf" srcId="{425AAEE7-9BD8-42F9-92B4-8BCAF127D244}" destId="{6490FECD-406C-4935-9B74-3A1B2CF8882A}" srcOrd="3" destOrd="0" presId="urn:microsoft.com/office/officeart/2005/8/layout/vList4"/>
    <dgm:cxn modelId="{2EB43748-CFEB-40B0-B293-4469AA8A7160}" type="presParOf" srcId="{425AAEE7-9BD8-42F9-92B4-8BCAF127D244}" destId="{D057BBB8-569F-4598-ADC1-84BAD5176764}" srcOrd="4" destOrd="0" presId="urn:microsoft.com/office/officeart/2005/8/layout/vList4"/>
    <dgm:cxn modelId="{9E797D6D-DC67-4194-B6C6-D288590CC61F}" type="presParOf" srcId="{D057BBB8-569F-4598-ADC1-84BAD5176764}" destId="{B26C4B8F-61A9-44F6-B407-691BC20DA89C}" srcOrd="0" destOrd="0" presId="urn:microsoft.com/office/officeart/2005/8/layout/vList4"/>
    <dgm:cxn modelId="{65315D26-3A3E-4815-941B-2714313FA24D}" type="presParOf" srcId="{D057BBB8-569F-4598-ADC1-84BAD5176764}" destId="{66C06458-8EE3-4BDB-A9F5-B1F163E39B12}" srcOrd="1" destOrd="0" presId="urn:microsoft.com/office/officeart/2005/8/layout/vList4"/>
    <dgm:cxn modelId="{24B67964-1981-4EF6-9FB0-DFC6EC3C24CE}" type="presParOf" srcId="{D057BBB8-569F-4598-ADC1-84BAD5176764}" destId="{6CB09B7A-7A55-487B-9C47-BD1BD240689F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F47F63-B19E-4A3F-B013-9EEFD8386499}" type="doc">
      <dgm:prSet loTypeId="urn:microsoft.com/office/officeart/2005/8/layout/vList4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9F32CBE-6BB4-417C-9A75-B346955300DE}">
      <dgm:prSet phldrT="[Texte]"/>
      <dgm:spPr/>
      <dgm:t>
        <a:bodyPr/>
        <a:lstStyle/>
        <a:p>
          <a:r>
            <a:rPr lang="fr-FR" dirty="0" smtClean="0"/>
            <a:t>Utilisées dans le secteur automobile (phare, feux de stop, …)</a:t>
          </a:r>
          <a:endParaRPr lang="fr-FR" dirty="0"/>
        </a:p>
      </dgm:t>
    </dgm:pt>
    <dgm:pt modelId="{CB5A7471-5881-42E2-96D0-8CDCCCA02B66}">
      <dgm:prSet phldrT="[Texte]"/>
      <dgm:spPr/>
      <dgm:t>
        <a:bodyPr/>
        <a:lstStyle/>
        <a:p>
          <a:r>
            <a:rPr lang="fr-FR" dirty="0" smtClean="0"/>
            <a:t>Aujourd’hui, il est possible d’atteindre une luminosité très puissante</a:t>
          </a:r>
          <a:endParaRPr lang="fr-FR" dirty="0"/>
        </a:p>
      </dgm:t>
    </dgm:pt>
    <dgm:pt modelId="{26B13E3E-C9F5-4733-A7EC-95585DC44AE5}" type="sibTrans" cxnId="{F247A02C-DE65-4A65-A5A5-41A7AD7AB7BC}">
      <dgm:prSet/>
      <dgm:spPr/>
      <dgm:t>
        <a:bodyPr/>
        <a:lstStyle/>
        <a:p>
          <a:endParaRPr lang="fr-FR"/>
        </a:p>
      </dgm:t>
    </dgm:pt>
    <dgm:pt modelId="{1646C740-9412-44EA-A807-6E25C9DF8650}" type="parTrans" cxnId="{F247A02C-DE65-4A65-A5A5-41A7AD7AB7BC}">
      <dgm:prSet/>
      <dgm:spPr/>
      <dgm:t>
        <a:bodyPr/>
        <a:lstStyle/>
        <a:p>
          <a:endParaRPr lang="fr-FR"/>
        </a:p>
      </dgm:t>
    </dgm:pt>
    <dgm:pt modelId="{343073B5-4ABC-47F1-8186-E6D5CC54B4D4}" type="sibTrans" cxnId="{5A44F287-FF4B-4C1F-B4F6-B7FF0AA2B2F2}">
      <dgm:prSet/>
      <dgm:spPr/>
      <dgm:t>
        <a:bodyPr/>
        <a:lstStyle/>
        <a:p>
          <a:endParaRPr lang="fr-FR"/>
        </a:p>
      </dgm:t>
    </dgm:pt>
    <dgm:pt modelId="{161C1C9A-66B6-47B1-8FC6-6A1C3933BFED}" type="parTrans" cxnId="{5A44F287-FF4B-4C1F-B4F6-B7FF0AA2B2F2}">
      <dgm:prSet/>
      <dgm:spPr/>
      <dgm:t>
        <a:bodyPr/>
        <a:lstStyle/>
        <a:p>
          <a:endParaRPr lang="fr-FR"/>
        </a:p>
      </dgm:t>
    </dgm:pt>
    <dgm:pt modelId="{C302580E-B852-4FA0-B27E-58E0AC2ED746}">
      <dgm:prSet phldrT="[Texte]"/>
      <dgm:spPr/>
      <dgm:t>
        <a:bodyPr/>
        <a:lstStyle/>
        <a:p>
          <a:r>
            <a:rPr lang="fr-FR" dirty="0" smtClean="0"/>
            <a:t>Généralement faible.</a:t>
          </a:r>
        </a:p>
      </dgm:t>
    </dgm:pt>
    <dgm:pt modelId="{CC58D5AC-8588-4B0C-BA6D-A1BB651557D0}" type="parTrans" cxnId="{E22BF23E-D994-4CCD-9BA6-F95D852DA114}">
      <dgm:prSet/>
      <dgm:spPr/>
      <dgm:t>
        <a:bodyPr/>
        <a:lstStyle/>
        <a:p>
          <a:endParaRPr lang="fr-FR"/>
        </a:p>
      </dgm:t>
    </dgm:pt>
    <dgm:pt modelId="{0BBAA1C9-55C6-405A-BE01-A27826042DC0}" type="sibTrans" cxnId="{E22BF23E-D994-4CCD-9BA6-F95D852DA114}">
      <dgm:prSet/>
      <dgm:spPr/>
      <dgm:t>
        <a:bodyPr/>
        <a:lstStyle/>
        <a:p>
          <a:endParaRPr lang="fr-FR"/>
        </a:p>
      </dgm:t>
    </dgm:pt>
    <dgm:pt modelId="{04B90838-E4E2-49F7-812B-6AEEA6FBD738}">
      <dgm:prSet phldrT="[Texte]"/>
      <dgm:spPr/>
      <dgm:t>
        <a:bodyPr/>
        <a:lstStyle/>
        <a:p>
          <a:r>
            <a:rPr lang="fr-FR" dirty="0" smtClean="0"/>
            <a:t>Utilisées dans les signalisations comme les feux tricolores.</a:t>
          </a:r>
        </a:p>
      </dgm:t>
    </dgm:pt>
    <dgm:pt modelId="{4E859429-8780-481E-AA3C-8CDB0184F7EF}" type="parTrans" cxnId="{3FE32043-4B95-41D9-BEB5-01F98BD916F1}">
      <dgm:prSet/>
      <dgm:spPr/>
      <dgm:t>
        <a:bodyPr/>
        <a:lstStyle/>
        <a:p>
          <a:endParaRPr lang="fr-FR"/>
        </a:p>
      </dgm:t>
    </dgm:pt>
    <dgm:pt modelId="{CEB1F5D6-4354-4D67-A5DB-84A1F9648B8A}" type="sibTrans" cxnId="{3FE32043-4B95-41D9-BEB5-01F98BD916F1}">
      <dgm:prSet/>
      <dgm:spPr/>
      <dgm:t>
        <a:bodyPr/>
        <a:lstStyle/>
        <a:p>
          <a:endParaRPr lang="fr-FR"/>
        </a:p>
      </dgm:t>
    </dgm:pt>
    <dgm:pt modelId="{30BA4C78-8BA3-42A7-8176-D7B3A1239543}">
      <dgm:prSet phldrT="[Texte]"/>
      <dgm:spPr/>
      <dgm:t>
        <a:bodyPr/>
        <a:lstStyle/>
        <a:p>
          <a:r>
            <a:rPr lang="fr-FR" dirty="0" smtClean="0"/>
            <a:t>Utilisées comme témoin lumineux dans les appareils électronique.</a:t>
          </a:r>
        </a:p>
      </dgm:t>
    </dgm:pt>
    <dgm:pt modelId="{A64485E0-2AD5-4CC1-B103-D2C0D3D72A53}" type="parTrans" cxnId="{000D5FC0-D0DC-4908-94FC-C9CE1A68A8D8}">
      <dgm:prSet/>
      <dgm:spPr/>
      <dgm:t>
        <a:bodyPr/>
        <a:lstStyle/>
        <a:p>
          <a:endParaRPr lang="fr-FR"/>
        </a:p>
      </dgm:t>
    </dgm:pt>
    <dgm:pt modelId="{2AC04FF6-D8D4-470B-A4A8-CFEA23A5234C}" type="sibTrans" cxnId="{000D5FC0-D0DC-4908-94FC-C9CE1A68A8D8}">
      <dgm:prSet/>
      <dgm:spPr/>
      <dgm:t>
        <a:bodyPr/>
        <a:lstStyle/>
        <a:p>
          <a:endParaRPr lang="fr-FR"/>
        </a:p>
      </dgm:t>
    </dgm:pt>
    <dgm:pt modelId="{425AAEE7-9BD8-42F9-92B4-8BCAF127D244}" type="pres">
      <dgm:prSet presAssocID="{E8F47F63-B19E-4A3F-B013-9EEFD838649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73AE764-52B3-426B-BCF2-1593A0E3404D}" type="pres">
      <dgm:prSet presAssocID="{C302580E-B852-4FA0-B27E-58E0AC2ED746}" presName="comp" presStyleCnt="0"/>
      <dgm:spPr/>
    </dgm:pt>
    <dgm:pt modelId="{5FC44CF5-4E5D-4FBF-BF36-299AE6A5B333}" type="pres">
      <dgm:prSet presAssocID="{C302580E-B852-4FA0-B27E-58E0AC2ED746}" presName="box" presStyleLbl="node1" presStyleIdx="0" presStyleCnt="2"/>
      <dgm:spPr/>
      <dgm:t>
        <a:bodyPr/>
        <a:lstStyle/>
        <a:p>
          <a:endParaRPr lang="fr-FR"/>
        </a:p>
      </dgm:t>
    </dgm:pt>
    <dgm:pt modelId="{15BE65AB-A114-4727-8BB6-2608E936EED6}" type="pres">
      <dgm:prSet presAssocID="{C302580E-B852-4FA0-B27E-58E0AC2ED746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B13B765-A11D-45D1-97E1-7D4A54B95DA1}" type="pres">
      <dgm:prSet presAssocID="{C302580E-B852-4FA0-B27E-58E0AC2ED746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CD00E14-BE76-416E-A724-023D29FD265F}" type="pres">
      <dgm:prSet presAssocID="{0BBAA1C9-55C6-405A-BE01-A27826042DC0}" presName="spacer" presStyleCnt="0"/>
      <dgm:spPr/>
    </dgm:pt>
    <dgm:pt modelId="{EF2C99CD-50C5-4E86-83AD-76CAB84C7E67}" type="pres">
      <dgm:prSet presAssocID="{CB5A7471-5881-42E2-96D0-8CDCCCA02B66}" presName="comp" presStyleCnt="0"/>
      <dgm:spPr/>
    </dgm:pt>
    <dgm:pt modelId="{48004B26-5126-4AA0-97EE-E4E50876CB5A}" type="pres">
      <dgm:prSet presAssocID="{CB5A7471-5881-42E2-96D0-8CDCCCA02B66}" presName="box" presStyleLbl="node1" presStyleIdx="1" presStyleCnt="2"/>
      <dgm:spPr/>
      <dgm:t>
        <a:bodyPr/>
        <a:lstStyle/>
        <a:p>
          <a:endParaRPr lang="fr-FR"/>
        </a:p>
      </dgm:t>
    </dgm:pt>
    <dgm:pt modelId="{29C8DD75-0E55-4173-B508-B7F80BEC0F77}" type="pres">
      <dgm:prSet presAssocID="{CB5A7471-5881-42E2-96D0-8CDCCCA02B66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7A40154-9171-45F2-B945-A84CA27AF098}" type="pres">
      <dgm:prSet presAssocID="{CB5A7471-5881-42E2-96D0-8CDCCCA02B66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6CCFE15-DC5E-4A87-AEA5-62C11613BB05}" type="presOf" srcId="{C302580E-B852-4FA0-B27E-58E0AC2ED746}" destId="{2B13B765-A11D-45D1-97E1-7D4A54B95DA1}" srcOrd="1" destOrd="0" presId="urn:microsoft.com/office/officeart/2005/8/layout/vList4"/>
    <dgm:cxn modelId="{249FC6A3-01C6-41B2-AEEB-9525C8004EAC}" type="presOf" srcId="{04B90838-E4E2-49F7-812B-6AEEA6FBD738}" destId="{2B13B765-A11D-45D1-97E1-7D4A54B95DA1}" srcOrd="1" destOrd="1" presId="urn:microsoft.com/office/officeart/2005/8/layout/vList4"/>
    <dgm:cxn modelId="{2409C741-08F7-4A3A-BA84-0FE6E2BE29F3}" type="presOf" srcId="{59F32CBE-6BB4-417C-9A75-B346955300DE}" destId="{57A40154-9171-45F2-B945-A84CA27AF098}" srcOrd="1" destOrd="1" presId="urn:microsoft.com/office/officeart/2005/8/layout/vList4"/>
    <dgm:cxn modelId="{06AE7DA4-4DA5-4007-BFC5-A42A88A6165D}" type="presOf" srcId="{CB5A7471-5881-42E2-96D0-8CDCCCA02B66}" destId="{48004B26-5126-4AA0-97EE-E4E50876CB5A}" srcOrd="0" destOrd="0" presId="urn:microsoft.com/office/officeart/2005/8/layout/vList4"/>
    <dgm:cxn modelId="{0C78016C-D84E-4A26-947A-EA0891D507E4}" type="presOf" srcId="{30BA4C78-8BA3-42A7-8176-D7B3A1239543}" destId="{5FC44CF5-4E5D-4FBF-BF36-299AE6A5B333}" srcOrd="0" destOrd="2" presId="urn:microsoft.com/office/officeart/2005/8/layout/vList4"/>
    <dgm:cxn modelId="{5A44F287-FF4B-4C1F-B4F6-B7FF0AA2B2F2}" srcId="{CB5A7471-5881-42E2-96D0-8CDCCCA02B66}" destId="{59F32CBE-6BB4-417C-9A75-B346955300DE}" srcOrd="0" destOrd="0" parTransId="{161C1C9A-66B6-47B1-8FC6-6A1C3933BFED}" sibTransId="{343073B5-4ABC-47F1-8186-E6D5CC54B4D4}"/>
    <dgm:cxn modelId="{B8D8810C-DE15-4A1B-9607-D44ECF6BD823}" type="presOf" srcId="{30BA4C78-8BA3-42A7-8176-D7B3A1239543}" destId="{2B13B765-A11D-45D1-97E1-7D4A54B95DA1}" srcOrd="1" destOrd="2" presId="urn:microsoft.com/office/officeart/2005/8/layout/vList4"/>
    <dgm:cxn modelId="{3CD18619-C573-4CAD-8B74-F76C720CB040}" type="presOf" srcId="{E8F47F63-B19E-4A3F-B013-9EEFD8386499}" destId="{425AAEE7-9BD8-42F9-92B4-8BCAF127D244}" srcOrd="0" destOrd="0" presId="urn:microsoft.com/office/officeart/2005/8/layout/vList4"/>
    <dgm:cxn modelId="{1305C336-D471-4DD4-9506-6F9645491C2D}" type="presOf" srcId="{C302580E-B852-4FA0-B27E-58E0AC2ED746}" destId="{5FC44CF5-4E5D-4FBF-BF36-299AE6A5B333}" srcOrd="0" destOrd="0" presId="urn:microsoft.com/office/officeart/2005/8/layout/vList4"/>
    <dgm:cxn modelId="{000D5FC0-D0DC-4908-94FC-C9CE1A68A8D8}" srcId="{C302580E-B852-4FA0-B27E-58E0AC2ED746}" destId="{30BA4C78-8BA3-42A7-8176-D7B3A1239543}" srcOrd="1" destOrd="0" parTransId="{A64485E0-2AD5-4CC1-B103-D2C0D3D72A53}" sibTransId="{2AC04FF6-D8D4-470B-A4A8-CFEA23A5234C}"/>
    <dgm:cxn modelId="{D220C703-317D-419E-9C98-EBFDE541B13C}" type="presOf" srcId="{CB5A7471-5881-42E2-96D0-8CDCCCA02B66}" destId="{57A40154-9171-45F2-B945-A84CA27AF098}" srcOrd="1" destOrd="0" presId="urn:microsoft.com/office/officeart/2005/8/layout/vList4"/>
    <dgm:cxn modelId="{E22BF23E-D994-4CCD-9BA6-F95D852DA114}" srcId="{E8F47F63-B19E-4A3F-B013-9EEFD8386499}" destId="{C302580E-B852-4FA0-B27E-58E0AC2ED746}" srcOrd="0" destOrd="0" parTransId="{CC58D5AC-8588-4B0C-BA6D-A1BB651557D0}" sibTransId="{0BBAA1C9-55C6-405A-BE01-A27826042DC0}"/>
    <dgm:cxn modelId="{3FE32043-4B95-41D9-BEB5-01F98BD916F1}" srcId="{C302580E-B852-4FA0-B27E-58E0AC2ED746}" destId="{04B90838-E4E2-49F7-812B-6AEEA6FBD738}" srcOrd="0" destOrd="0" parTransId="{4E859429-8780-481E-AA3C-8CDB0184F7EF}" sibTransId="{CEB1F5D6-4354-4D67-A5DB-84A1F9648B8A}"/>
    <dgm:cxn modelId="{F247A02C-DE65-4A65-A5A5-41A7AD7AB7BC}" srcId="{E8F47F63-B19E-4A3F-B013-9EEFD8386499}" destId="{CB5A7471-5881-42E2-96D0-8CDCCCA02B66}" srcOrd="1" destOrd="0" parTransId="{1646C740-9412-44EA-A807-6E25C9DF8650}" sibTransId="{26B13E3E-C9F5-4733-A7EC-95585DC44AE5}"/>
    <dgm:cxn modelId="{5A133AFC-B58C-42CC-9472-E273FCBAC76B}" type="presOf" srcId="{59F32CBE-6BB4-417C-9A75-B346955300DE}" destId="{48004B26-5126-4AA0-97EE-E4E50876CB5A}" srcOrd="0" destOrd="1" presId="urn:microsoft.com/office/officeart/2005/8/layout/vList4"/>
    <dgm:cxn modelId="{64E78176-89EB-41D0-8497-6195267B52C2}" type="presOf" srcId="{04B90838-E4E2-49F7-812B-6AEEA6FBD738}" destId="{5FC44CF5-4E5D-4FBF-BF36-299AE6A5B333}" srcOrd="0" destOrd="1" presId="urn:microsoft.com/office/officeart/2005/8/layout/vList4"/>
    <dgm:cxn modelId="{060E1929-B386-44B2-936F-2060C4722FC0}" type="presParOf" srcId="{425AAEE7-9BD8-42F9-92B4-8BCAF127D244}" destId="{873AE764-52B3-426B-BCF2-1593A0E3404D}" srcOrd="0" destOrd="0" presId="urn:microsoft.com/office/officeart/2005/8/layout/vList4"/>
    <dgm:cxn modelId="{EED0FF83-AD04-407D-90EB-9059C4FF22B5}" type="presParOf" srcId="{873AE764-52B3-426B-BCF2-1593A0E3404D}" destId="{5FC44CF5-4E5D-4FBF-BF36-299AE6A5B333}" srcOrd="0" destOrd="0" presId="urn:microsoft.com/office/officeart/2005/8/layout/vList4"/>
    <dgm:cxn modelId="{33800D6B-650D-4AE6-ACC6-895127C4F4C3}" type="presParOf" srcId="{873AE764-52B3-426B-BCF2-1593A0E3404D}" destId="{15BE65AB-A114-4727-8BB6-2608E936EED6}" srcOrd="1" destOrd="0" presId="urn:microsoft.com/office/officeart/2005/8/layout/vList4"/>
    <dgm:cxn modelId="{3BF155A5-2B1A-4056-A8A2-DEF5C90D0D4C}" type="presParOf" srcId="{873AE764-52B3-426B-BCF2-1593A0E3404D}" destId="{2B13B765-A11D-45D1-97E1-7D4A54B95DA1}" srcOrd="2" destOrd="0" presId="urn:microsoft.com/office/officeart/2005/8/layout/vList4"/>
    <dgm:cxn modelId="{15ABB3EC-955D-44C4-8350-F61398B3A349}" type="presParOf" srcId="{425AAEE7-9BD8-42F9-92B4-8BCAF127D244}" destId="{DCD00E14-BE76-416E-A724-023D29FD265F}" srcOrd="1" destOrd="0" presId="urn:microsoft.com/office/officeart/2005/8/layout/vList4"/>
    <dgm:cxn modelId="{66582DE0-4102-4514-8317-603520CDA769}" type="presParOf" srcId="{425AAEE7-9BD8-42F9-92B4-8BCAF127D244}" destId="{EF2C99CD-50C5-4E86-83AD-76CAB84C7E67}" srcOrd="2" destOrd="0" presId="urn:microsoft.com/office/officeart/2005/8/layout/vList4"/>
    <dgm:cxn modelId="{B5E59984-6D82-4B8A-8D46-D03AD084A8A3}" type="presParOf" srcId="{EF2C99CD-50C5-4E86-83AD-76CAB84C7E67}" destId="{48004B26-5126-4AA0-97EE-E4E50876CB5A}" srcOrd="0" destOrd="0" presId="urn:microsoft.com/office/officeart/2005/8/layout/vList4"/>
    <dgm:cxn modelId="{E406121E-818E-4F0C-97A4-50FE9B5A906B}" type="presParOf" srcId="{EF2C99CD-50C5-4E86-83AD-76CAB84C7E67}" destId="{29C8DD75-0E55-4173-B508-B7F80BEC0F77}" srcOrd="1" destOrd="0" presId="urn:microsoft.com/office/officeart/2005/8/layout/vList4"/>
    <dgm:cxn modelId="{9F999865-B062-4E0D-B385-E61E5528BD5D}" type="presParOf" srcId="{EF2C99CD-50C5-4E86-83AD-76CAB84C7E67}" destId="{57A40154-9171-45F2-B945-A84CA27AF09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D98ACF-98EA-424B-8DC5-3ED17718647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6940C73-7CFF-4C42-9E4A-B6E81DD5E733}">
      <dgm:prSet phldrT="[Texte]"/>
      <dgm:spPr/>
      <dgm:t>
        <a:bodyPr/>
        <a:lstStyle/>
        <a:p>
          <a:r>
            <a:rPr lang="fr-FR" dirty="0">
              <a:latin typeface="Franklin Gothic Demi Cond" pitchFamily="34" charset="0"/>
            </a:rPr>
            <a:t>b7 = 0</a:t>
          </a:r>
        </a:p>
        <a:p>
          <a:r>
            <a:rPr lang="fr-FR" dirty="0"/>
            <a:t>SOMO14D</a:t>
          </a:r>
        </a:p>
      </dgm:t>
    </dgm:pt>
    <dgm:pt modelId="{16E53906-C1EC-41F1-83D7-C472CF40F215}" type="parTrans" cxnId="{842DD3E9-F7C3-42A2-BEB0-75A05DFB076D}">
      <dgm:prSet/>
      <dgm:spPr/>
      <dgm:t>
        <a:bodyPr/>
        <a:lstStyle/>
        <a:p>
          <a:endParaRPr lang="fr-FR"/>
        </a:p>
      </dgm:t>
    </dgm:pt>
    <dgm:pt modelId="{88F42720-FFF5-46CF-B346-B0A05436697D}" type="sibTrans" cxnId="{842DD3E9-F7C3-42A2-BEB0-75A05DFB076D}">
      <dgm:prSet/>
      <dgm:spPr/>
      <dgm:t>
        <a:bodyPr/>
        <a:lstStyle/>
        <a:p>
          <a:endParaRPr lang="fr-FR"/>
        </a:p>
      </dgm:t>
    </dgm:pt>
    <dgm:pt modelId="{C102EF9B-CCD5-4DCD-B846-3455330CF88D}">
      <dgm:prSet phldrT="[Texte]" custT="1"/>
      <dgm:spPr/>
      <dgm:t>
        <a:bodyPr/>
        <a:lstStyle/>
        <a:p>
          <a:r>
            <a:rPr lang="fr-FR" sz="1800" dirty="0" smtClean="0">
              <a:solidFill>
                <a:srgbClr val="C00000"/>
              </a:solidFill>
              <a:latin typeface="Franklin Gothic Demi Cond" pitchFamily="34" charset="0"/>
            </a:rPr>
            <a:t>b6b5b4</a:t>
          </a:r>
        </a:p>
        <a:p>
          <a:r>
            <a:rPr lang="fr-FR" sz="1800" dirty="0" smtClean="0">
              <a:latin typeface="Harabara" pitchFamily="34" charset="0"/>
            </a:rPr>
            <a:t>réglage </a:t>
          </a:r>
          <a:r>
            <a:rPr lang="fr-FR" sz="1800" dirty="0">
              <a:latin typeface="Harabara" pitchFamily="34" charset="0"/>
            </a:rPr>
            <a:t>du volume</a:t>
          </a:r>
        </a:p>
      </dgm:t>
    </dgm:pt>
    <dgm:pt modelId="{EE1C438D-8D30-45E0-A264-6B3B8F215689}" type="parTrans" cxnId="{40C7213E-AA8A-4A79-AD5C-FA539B4842E5}">
      <dgm:prSet/>
      <dgm:spPr/>
      <dgm:t>
        <a:bodyPr/>
        <a:lstStyle/>
        <a:p>
          <a:endParaRPr lang="fr-FR"/>
        </a:p>
      </dgm:t>
    </dgm:pt>
    <dgm:pt modelId="{0DC21B94-AE97-46FF-9A30-34F88CFD3239}" type="sibTrans" cxnId="{40C7213E-AA8A-4A79-AD5C-FA539B4842E5}">
      <dgm:prSet/>
      <dgm:spPr/>
      <dgm:t>
        <a:bodyPr/>
        <a:lstStyle/>
        <a:p>
          <a:endParaRPr lang="fr-FR"/>
        </a:p>
      </dgm:t>
    </dgm:pt>
    <dgm:pt modelId="{CAEBCF4D-1E5D-4746-B24E-A95E6E88E3CE}">
      <dgm:prSet phldrT="[Texte]" custT="1"/>
      <dgm:spPr/>
      <dgm:t>
        <a:bodyPr/>
        <a:lstStyle/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b3b2b1b0 = 1110</a:t>
          </a:r>
          <a:r>
            <a:rPr lang="fr-FR" sz="1800" dirty="0"/>
            <a:t> : </a:t>
          </a:r>
          <a:r>
            <a:rPr lang="fr-FR" sz="1800" dirty="0">
              <a:latin typeface="Harabara" pitchFamily="34" charset="0"/>
            </a:rPr>
            <a:t>Play / Pause</a:t>
          </a: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b3b2b1b0 = 1111 </a:t>
          </a:r>
          <a:r>
            <a:rPr lang="fr-FR" sz="1800" dirty="0"/>
            <a:t>: </a:t>
          </a:r>
          <a:r>
            <a:rPr lang="fr-FR" sz="1800" dirty="0">
              <a:latin typeface="Harabara" pitchFamily="34" charset="0"/>
            </a:rPr>
            <a:t>Stop</a:t>
          </a:r>
          <a:endParaRPr lang="fr-FR" sz="1800" dirty="0">
            <a:solidFill>
              <a:srgbClr val="C00000"/>
            </a:solidFill>
            <a:latin typeface="Harabara" pitchFamily="34" charset="0"/>
          </a:endParaRP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b3b2b1b0</a:t>
          </a:r>
          <a:r>
            <a:rPr lang="fr-FR" sz="1800" dirty="0"/>
            <a:t> </a:t>
          </a:r>
          <a:r>
            <a:rPr lang="fr-FR" sz="1800" dirty="0" smtClean="0"/>
            <a:t>: </a:t>
          </a:r>
          <a:r>
            <a:rPr lang="fr-FR" sz="1800" dirty="0" smtClean="0">
              <a:latin typeface="Harabara" pitchFamily="34" charset="0"/>
            </a:rPr>
            <a:t>n</a:t>
          </a:r>
          <a:r>
            <a:rPr lang="fr-FR" sz="1800" dirty="0">
              <a:latin typeface="Harabara" pitchFamily="34" charset="0"/>
            </a:rPr>
            <a:t>° de fichier</a:t>
          </a:r>
        </a:p>
      </dgm:t>
    </dgm:pt>
    <dgm:pt modelId="{57CC7579-EDF3-4BDA-8884-47E61128AB21}" type="parTrans" cxnId="{00DA523C-3760-4D5C-B0E2-95190F77ED97}">
      <dgm:prSet/>
      <dgm:spPr/>
      <dgm:t>
        <a:bodyPr/>
        <a:lstStyle/>
        <a:p>
          <a:endParaRPr lang="fr-FR"/>
        </a:p>
      </dgm:t>
    </dgm:pt>
    <dgm:pt modelId="{43895EB8-F65B-4082-A40D-65F52D05F5C5}" type="sibTrans" cxnId="{00DA523C-3760-4D5C-B0E2-95190F77ED97}">
      <dgm:prSet/>
      <dgm:spPr/>
      <dgm:t>
        <a:bodyPr/>
        <a:lstStyle/>
        <a:p>
          <a:endParaRPr lang="fr-FR"/>
        </a:p>
      </dgm:t>
    </dgm:pt>
    <dgm:pt modelId="{0F1D096D-D870-4AA7-B0E7-CA0BF326CEB4}">
      <dgm:prSet phldrT="[Texte]"/>
      <dgm:spPr/>
      <dgm:t>
        <a:bodyPr/>
        <a:lstStyle/>
        <a:p>
          <a:r>
            <a:rPr lang="fr-FR" dirty="0">
              <a:latin typeface="Franklin Gothic Demi Cond" pitchFamily="34" charset="0"/>
            </a:rPr>
            <a:t>b7 = 1</a:t>
          </a:r>
        </a:p>
        <a:p>
          <a:r>
            <a:rPr lang="fr-FR" dirty="0"/>
            <a:t>Eclairage</a:t>
          </a:r>
        </a:p>
      </dgm:t>
    </dgm:pt>
    <dgm:pt modelId="{70AA7CA5-69DE-4286-91E9-67A9015856F0}" type="parTrans" cxnId="{4BD5D4D7-D0C0-4156-B2D2-7459762FE11D}">
      <dgm:prSet/>
      <dgm:spPr/>
      <dgm:t>
        <a:bodyPr/>
        <a:lstStyle/>
        <a:p>
          <a:endParaRPr lang="fr-FR"/>
        </a:p>
      </dgm:t>
    </dgm:pt>
    <dgm:pt modelId="{084412F0-E45F-4F6D-A092-1D147F166BFA}" type="sibTrans" cxnId="{4BD5D4D7-D0C0-4156-B2D2-7459762FE11D}">
      <dgm:prSet/>
      <dgm:spPr/>
      <dgm:t>
        <a:bodyPr/>
        <a:lstStyle/>
        <a:p>
          <a:endParaRPr lang="fr-FR"/>
        </a:p>
      </dgm:t>
    </dgm:pt>
    <dgm:pt modelId="{E9BD0C93-A8CB-47D4-8954-46F6B9C5AD68}">
      <dgm:prSet phldrT="[Texte]" custT="1"/>
      <dgm:spPr/>
      <dgm:t>
        <a:bodyPr/>
        <a:lstStyle/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b6b5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00</a:t>
          </a:r>
          <a:r>
            <a:rPr lang="fr-FR" sz="1800" dirty="0">
              <a:latin typeface="Harabara" pitchFamily="34" charset="0"/>
            </a:rPr>
            <a:t> = Projecteur avant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01</a:t>
          </a:r>
          <a:r>
            <a:rPr lang="fr-FR" sz="1800" dirty="0">
              <a:latin typeface="Harabara" pitchFamily="34" charset="0"/>
            </a:rPr>
            <a:t> = Ruban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10</a:t>
          </a:r>
          <a:r>
            <a:rPr lang="fr-FR" sz="1800" dirty="0">
              <a:latin typeface="Harabara" pitchFamily="34" charset="0"/>
            </a:rPr>
            <a:t> = Dôme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11</a:t>
          </a:r>
          <a:r>
            <a:rPr lang="fr-FR" sz="1800" dirty="0">
              <a:latin typeface="Harabara" pitchFamily="34" charset="0"/>
            </a:rPr>
            <a:t> = TORLED</a:t>
          </a:r>
        </a:p>
      </dgm:t>
    </dgm:pt>
    <dgm:pt modelId="{19A7BF30-1D98-4616-AF53-0669B5B8E800}" type="parTrans" cxnId="{0E53E095-615E-4C55-B517-48DBDC086E15}">
      <dgm:prSet/>
      <dgm:spPr/>
      <dgm:t>
        <a:bodyPr/>
        <a:lstStyle/>
        <a:p>
          <a:endParaRPr lang="fr-FR"/>
        </a:p>
      </dgm:t>
    </dgm:pt>
    <dgm:pt modelId="{9EEDFFEF-1840-4373-A025-A2FA37C7A490}" type="sibTrans" cxnId="{0E53E095-615E-4C55-B517-48DBDC086E15}">
      <dgm:prSet/>
      <dgm:spPr/>
      <dgm:t>
        <a:bodyPr/>
        <a:lstStyle/>
        <a:p>
          <a:endParaRPr lang="fr-FR"/>
        </a:p>
      </dgm:t>
    </dgm:pt>
    <dgm:pt modelId="{CB00E4CC-AA5B-43B8-ABB6-2FD59EF6A0D9}">
      <dgm:prSet phldrT="[Texte]" custT="1"/>
      <dgm:spPr/>
      <dgm:t>
        <a:bodyPr/>
        <a:lstStyle/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b4b3b2b1b0</a:t>
          </a:r>
          <a:r>
            <a:rPr lang="fr-FR" sz="1800" dirty="0"/>
            <a:t> : </a:t>
          </a:r>
          <a:r>
            <a:rPr lang="fr-FR" sz="1800" dirty="0">
              <a:latin typeface="Harabara" pitchFamily="34" charset="0"/>
            </a:rPr>
            <a:t>réglage PWM / 8 (%)</a:t>
          </a: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b4b3b2b1b0 = 11111 </a:t>
          </a:r>
          <a:r>
            <a:rPr lang="fr-FR" sz="1800" dirty="0"/>
            <a:t>: </a:t>
          </a:r>
          <a:r>
            <a:rPr lang="fr-FR" sz="1800" dirty="0">
              <a:latin typeface="Harabara" pitchFamily="34" charset="0"/>
            </a:rPr>
            <a:t>On</a:t>
          </a: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b4b3b2b1b0 = 00000</a:t>
          </a:r>
          <a:r>
            <a:rPr lang="fr-FR" sz="1800" dirty="0"/>
            <a:t> : </a:t>
          </a:r>
          <a:r>
            <a:rPr lang="fr-FR" sz="1800" dirty="0">
              <a:latin typeface="Harabara" pitchFamily="34" charset="0"/>
            </a:rPr>
            <a:t>Off</a:t>
          </a:r>
        </a:p>
      </dgm:t>
    </dgm:pt>
    <dgm:pt modelId="{88854715-7FE8-46D0-9D0F-EADD75CF4D3F}" type="parTrans" cxnId="{12D2B556-9016-4DEC-A60D-72299A3822EC}">
      <dgm:prSet/>
      <dgm:spPr/>
      <dgm:t>
        <a:bodyPr/>
        <a:lstStyle/>
        <a:p>
          <a:endParaRPr lang="fr-FR"/>
        </a:p>
      </dgm:t>
    </dgm:pt>
    <dgm:pt modelId="{F137E625-50D2-416E-A160-C4964148DF55}" type="sibTrans" cxnId="{12D2B556-9016-4DEC-A60D-72299A3822EC}">
      <dgm:prSet/>
      <dgm:spPr/>
      <dgm:t>
        <a:bodyPr/>
        <a:lstStyle/>
        <a:p>
          <a:endParaRPr lang="fr-FR"/>
        </a:p>
      </dgm:t>
    </dgm:pt>
    <dgm:pt modelId="{CD6C71B1-9AE8-4DC7-ABDC-E3C4D4059322}" type="pres">
      <dgm:prSet presAssocID="{10D98ACF-98EA-424B-8DC5-3ED17718647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95CBB43-7054-4B70-A865-E5FEAAC3BD84}" type="pres">
      <dgm:prSet presAssocID="{56940C73-7CFF-4C42-9E4A-B6E81DD5E733}" presName="root" presStyleCnt="0"/>
      <dgm:spPr/>
    </dgm:pt>
    <dgm:pt modelId="{EF95706C-0756-4B15-85BF-2964EE489D8E}" type="pres">
      <dgm:prSet presAssocID="{56940C73-7CFF-4C42-9E4A-B6E81DD5E733}" presName="rootComposite" presStyleCnt="0"/>
      <dgm:spPr/>
    </dgm:pt>
    <dgm:pt modelId="{00EAE17E-B14C-4C15-9AC1-92A33DC9B6BF}" type="pres">
      <dgm:prSet presAssocID="{56940C73-7CFF-4C42-9E4A-B6E81DD5E733}" presName="rootText" presStyleLbl="node1" presStyleIdx="0" presStyleCnt="2"/>
      <dgm:spPr/>
      <dgm:t>
        <a:bodyPr/>
        <a:lstStyle/>
        <a:p>
          <a:endParaRPr lang="fr-FR"/>
        </a:p>
      </dgm:t>
    </dgm:pt>
    <dgm:pt modelId="{5A25B3AF-57F4-4A16-ABFA-E0F0F8AB53A2}" type="pres">
      <dgm:prSet presAssocID="{56940C73-7CFF-4C42-9E4A-B6E81DD5E733}" presName="rootConnector" presStyleLbl="node1" presStyleIdx="0" presStyleCnt="2"/>
      <dgm:spPr/>
      <dgm:t>
        <a:bodyPr/>
        <a:lstStyle/>
        <a:p>
          <a:endParaRPr lang="fr-FR"/>
        </a:p>
      </dgm:t>
    </dgm:pt>
    <dgm:pt modelId="{25D741D4-7E33-470F-AC2D-3E3D2B8AB0C5}" type="pres">
      <dgm:prSet presAssocID="{56940C73-7CFF-4C42-9E4A-B6E81DD5E733}" presName="childShape" presStyleCnt="0"/>
      <dgm:spPr/>
    </dgm:pt>
    <dgm:pt modelId="{A9835286-BC39-4721-ACB7-5A4EAF059D47}" type="pres">
      <dgm:prSet presAssocID="{EE1C438D-8D30-45E0-A264-6B3B8F215689}" presName="Name13" presStyleLbl="parChTrans1D2" presStyleIdx="0" presStyleCnt="4"/>
      <dgm:spPr/>
      <dgm:t>
        <a:bodyPr/>
        <a:lstStyle/>
        <a:p>
          <a:endParaRPr lang="fr-FR"/>
        </a:p>
      </dgm:t>
    </dgm:pt>
    <dgm:pt modelId="{624B3B09-CB11-4A93-9000-57B45074DF32}" type="pres">
      <dgm:prSet presAssocID="{C102EF9B-CCD5-4DCD-B846-3455330CF88D}" presName="childText" presStyleLbl="bgAcc1" presStyleIdx="0" presStyleCnt="4" custScaleX="167206" custScaleY="20175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7BE62C-2AA1-4BDB-8F11-807C00D42462}" type="pres">
      <dgm:prSet presAssocID="{57CC7579-EDF3-4BDA-8884-47E61128AB21}" presName="Name13" presStyleLbl="parChTrans1D2" presStyleIdx="1" presStyleCnt="4"/>
      <dgm:spPr/>
      <dgm:t>
        <a:bodyPr/>
        <a:lstStyle/>
        <a:p>
          <a:endParaRPr lang="fr-FR"/>
        </a:p>
      </dgm:t>
    </dgm:pt>
    <dgm:pt modelId="{C281FF16-653D-4AD9-AEAD-83EE7D6A75E3}" type="pres">
      <dgm:prSet presAssocID="{CAEBCF4D-1E5D-4746-B24E-A95E6E88E3CE}" presName="childText" presStyleLbl="bgAcc1" presStyleIdx="1" presStyleCnt="4" custScaleX="177463" custScaleY="2351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851984-136D-40F3-87AB-21A16DB14D23}" type="pres">
      <dgm:prSet presAssocID="{0F1D096D-D870-4AA7-B0E7-CA0BF326CEB4}" presName="root" presStyleCnt="0"/>
      <dgm:spPr/>
    </dgm:pt>
    <dgm:pt modelId="{83AF48B1-CB82-49FE-8CC3-79C54C807B60}" type="pres">
      <dgm:prSet presAssocID="{0F1D096D-D870-4AA7-B0E7-CA0BF326CEB4}" presName="rootComposite" presStyleCnt="0"/>
      <dgm:spPr/>
    </dgm:pt>
    <dgm:pt modelId="{08A5B2EC-1A9F-4B8D-AEBD-B9E6524CA4DA}" type="pres">
      <dgm:prSet presAssocID="{0F1D096D-D870-4AA7-B0E7-CA0BF326CEB4}" presName="rootText" presStyleLbl="node1" presStyleIdx="1" presStyleCnt="2"/>
      <dgm:spPr/>
      <dgm:t>
        <a:bodyPr/>
        <a:lstStyle/>
        <a:p>
          <a:endParaRPr lang="fr-FR"/>
        </a:p>
      </dgm:t>
    </dgm:pt>
    <dgm:pt modelId="{688D666D-446F-4D42-A128-942B7399A30C}" type="pres">
      <dgm:prSet presAssocID="{0F1D096D-D870-4AA7-B0E7-CA0BF326CEB4}" presName="rootConnector" presStyleLbl="node1" presStyleIdx="1" presStyleCnt="2"/>
      <dgm:spPr/>
      <dgm:t>
        <a:bodyPr/>
        <a:lstStyle/>
        <a:p>
          <a:endParaRPr lang="fr-FR"/>
        </a:p>
      </dgm:t>
    </dgm:pt>
    <dgm:pt modelId="{8F5E7041-173A-4C5B-BCF5-2E0FA0E09401}" type="pres">
      <dgm:prSet presAssocID="{0F1D096D-D870-4AA7-B0E7-CA0BF326CEB4}" presName="childShape" presStyleCnt="0"/>
      <dgm:spPr/>
    </dgm:pt>
    <dgm:pt modelId="{1F282D96-B88B-4EFE-B2D2-B3431F1AB98E}" type="pres">
      <dgm:prSet presAssocID="{19A7BF30-1D98-4616-AF53-0669B5B8E800}" presName="Name13" presStyleLbl="parChTrans1D2" presStyleIdx="2" presStyleCnt="4"/>
      <dgm:spPr/>
      <dgm:t>
        <a:bodyPr/>
        <a:lstStyle/>
        <a:p>
          <a:endParaRPr lang="fr-FR"/>
        </a:p>
      </dgm:t>
    </dgm:pt>
    <dgm:pt modelId="{418EDA0C-367C-4AD1-8C4B-DD6BC07A53B4}" type="pres">
      <dgm:prSet presAssocID="{E9BD0C93-A8CB-47D4-8954-46F6B9C5AD68}" presName="childText" presStyleLbl="bgAcc1" presStyleIdx="2" presStyleCnt="4" custScaleX="179763" custScaleY="20357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6AD6C48-71A3-4D23-B47A-C191F5EC532E}" type="pres">
      <dgm:prSet presAssocID="{88854715-7FE8-46D0-9D0F-EADD75CF4D3F}" presName="Name13" presStyleLbl="parChTrans1D2" presStyleIdx="3" presStyleCnt="4"/>
      <dgm:spPr/>
      <dgm:t>
        <a:bodyPr/>
        <a:lstStyle/>
        <a:p>
          <a:endParaRPr lang="fr-FR"/>
        </a:p>
      </dgm:t>
    </dgm:pt>
    <dgm:pt modelId="{DBE22B4E-3D50-45FE-90A6-BD6CA52EE1C7}" type="pres">
      <dgm:prSet presAssocID="{CB00E4CC-AA5B-43B8-ABB6-2FD59EF6A0D9}" presName="childText" presStyleLbl="bgAcc1" presStyleIdx="3" presStyleCnt="4" custScaleX="193896" custScaleY="23537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4AD57A9-B1BE-4E9C-94AA-CA733F6069F5}" type="presOf" srcId="{E9BD0C93-A8CB-47D4-8954-46F6B9C5AD68}" destId="{418EDA0C-367C-4AD1-8C4B-DD6BC07A53B4}" srcOrd="0" destOrd="0" presId="urn:microsoft.com/office/officeart/2005/8/layout/hierarchy3"/>
    <dgm:cxn modelId="{A2243557-1D8D-4D77-8254-74215C620191}" type="presOf" srcId="{56940C73-7CFF-4C42-9E4A-B6E81DD5E733}" destId="{5A25B3AF-57F4-4A16-ABFA-E0F0F8AB53A2}" srcOrd="1" destOrd="0" presId="urn:microsoft.com/office/officeart/2005/8/layout/hierarchy3"/>
    <dgm:cxn modelId="{0961E0B5-5737-44B8-86FF-DEC4001390D6}" type="presOf" srcId="{57CC7579-EDF3-4BDA-8884-47E61128AB21}" destId="{357BE62C-2AA1-4BDB-8F11-807C00D42462}" srcOrd="0" destOrd="0" presId="urn:microsoft.com/office/officeart/2005/8/layout/hierarchy3"/>
    <dgm:cxn modelId="{0E53E095-615E-4C55-B517-48DBDC086E15}" srcId="{0F1D096D-D870-4AA7-B0E7-CA0BF326CEB4}" destId="{E9BD0C93-A8CB-47D4-8954-46F6B9C5AD68}" srcOrd="0" destOrd="0" parTransId="{19A7BF30-1D98-4616-AF53-0669B5B8E800}" sibTransId="{9EEDFFEF-1840-4373-A025-A2FA37C7A490}"/>
    <dgm:cxn modelId="{00DA523C-3760-4D5C-B0E2-95190F77ED97}" srcId="{56940C73-7CFF-4C42-9E4A-B6E81DD5E733}" destId="{CAEBCF4D-1E5D-4746-B24E-A95E6E88E3CE}" srcOrd="1" destOrd="0" parTransId="{57CC7579-EDF3-4BDA-8884-47E61128AB21}" sibTransId="{43895EB8-F65B-4082-A40D-65F52D05F5C5}"/>
    <dgm:cxn modelId="{917D7D33-7E34-45D3-AA3B-0B5859AB78A6}" type="presOf" srcId="{CAEBCF4D-1E5D-4746-B24E-A95E6E88E3CE}" destId="{C281FF16-653D-4AD9-AEAD-83EE7D6A75E3}" srcOrd="0" destOrd="0" presId="urn:microsoft.com/office/officeart/2005/8/layout/hierarchy3"/>
    <dgm:cxn modelId="{97978969-7D9E-46FE-9702-D7DEBF9C1790}" type="presOf" srcId="{19A7BF30-1D98-4616-AF53-0669B5B8E800}" destId="{1F282D96-B88B-4EFE-B2D2-B3431F1AB98E}" srcOrd="0" destOrd="0" presId="urn:microsoft.com/office/officeart/2005/8/layout/hierarchy3"/>
    <dgm:cxn modelId="{EDB6B215-BD4B-4CE2-A15C-2D67E6960348}" type="presOf" srcId="{0F1D096D-D870-4AA7-B0E7-CA0BF326CEB4}" destId="{688D666D-446F-4D42-A128-942B7399A30C}" srcOrd="1" destOrd="0" presId="urn:microsoft.com/office/officeart/2005/8/layout/hierarchy3"/>
    <dgm:cxn modelId="{842DD3E9-F7C3-42A2-BEB0-75A05DFB076D}" srcId="{10D98ACF-98EA-424B-8DC5-3ED177186472}" destId="{56940C73-7CFF-4C42-9E4A-B6E81DD5E733}" srcOrd="0" destOrd="0" parTransId="{16E53906-C1EC-41F1-83D7-C472CF40F215}" sibTransId="{88F42720-FFF5-46CF-B346-B0A05436697D}"/>
    <dgm:cxn modelId="{12D2B556-9016-4DEC-A60D-72299A3822EC}" srcId="{0F1D096D-D870-4AA7-B0E7-CA0BF326CEB4}" destId="{CB00E4CC-AA5B-43B8-ABB6-2FD59EF6A0D9}" srcOrd="1" destOrd="0" parTransId="{88854715-7FE8-46D0-9D0F-EADD75CF4D3F}" sibTransId="{F137E625-50D2-416E-A160-C4964148DF55}"/>
    <dgm:cxn modelId="{90B6F995-FC55-4A73-AE0E-67041E3A3750}" type="presOf" srcId="{88854715-7FE8-46D0-9D0F-EADD75CF4D3F}" destId="{A6AD6C48-71A3-4D23-B47A-C191F5EC532E}" srcOrd="0" destOrd="0" presId="urn:microsoft.com/office/officeart/2005/8/layout/hierarchy3"/>
    <dgm:cxn modelId="{3BB55A83-49D5-4396-BC19-C01E20B87353}" type="presOf" srcId="{CB00E4CC-AA5B-43B8-ABB6-2FD59EF6A0D9}" destId="{DBE22B4E-3D50-45FE-90A6-BD6CA52EE1C7}" srcOrd="0" destOrd="0" presId="urn:microsoft.com/office/officeart/2005/8/layout/hierarchy3"/>
    <dgm:cxn modelId="{15F772AE-6EFF-4464-9385-C5B0247862DC}" type="presOf" srcId="{C102EF9B-CCD5-4DCD-B846-3455330CF88D}" destId="{624B3B09-CB11-4A93-9000-57B45074DF32}" srcOrd="0" destOrd="0" presId="urn:microsoft.com/office/officeart/2005/8/layout/hierarchy3"/>
    <dgm:cxn modelId="{4BD5D4D7-D0C0-4156-B2D2-7459762FE11D}" srcId="{10D98ACF-98EA-424B-8DC5-3ED177186472}" destId="{0F1D096D-D870-4AA7-B0E7-CA0BF326CEB4}" srcOrd="1" destOrd="0" parTransId="{70AA7CA5-69DE-4286-91E9-67A9015856F0}" sibTransId="{084412F0-E45F-4F6D-A092-1D147F166BFA}"/>
    <dgm:cxn modelId="{EBCD22C4-A309-457F-B3D5-EC89BD43FB4F}" type="presOf" srcId="{10D98ACF-98EA-424B-8DC5-3ED177186472}" destId="{CD6C71B1-9AE8-4DC7-ABDC-E3C4D4059322}" srcOrd="0" destOrd="0" presId="urn:microsoft.com/office/officeart/2005/8/layout/hierarchy3"/>
    <dgm:cxn modelId="{824A3F86-5FF3-40A0-BF77-1BA6DFE24978}" type="presOf" srcId="{56940C73-7CFF-4C42-9E4A-B6E81DD5E733}" destId="{00EAE17E-B14C-4C15-9AC1-92A33DC9B6BF}" srcOrd="0" destOrd="0" presId="urn:microsoft.com/office/officeart/2005/8/layout/hierarchy3"/>
    <dgm:cxn modelId="{40C7213E-AA8A-4A79-AD5C-FA539B4842E5}" srcId="{56940C73-7CFF-4C42-9E4A-B6E81DD5E733}" destId="{C102EF9B-CCD5-4DCD-B846-3455330CF88D}" srcOrd="0" destOrd="0" parTransId="{EE1C438D-8D30-45E0-A264-6B3B8F215689}" sibTransId="{0DC21B94-AE97-46FF-9A30-34F88CFD3239}"/>
    <dgm:cxn modelId="{3069F86A-6C5B-4E11-B7AF-30D7E6F2B8AF}" type="presOf" srcId="{0F1D096D-D870-4AA7-B0E7-CA0BF326CEB4}" destId="{08A5B2EC-1A9F-4B8D-AEBD-B9E6524CA4DA}" srcOrd="0" destOrd="0" presId="urn:microsoft.com/office/officeart/2005/8/layout/hierarchy3"/>
    <dgm:cxn modelId="{5BFD0CDE-2DF9-40A3-A5D3-D63B7C678B8F}" type="presOf" srcId="{EE1C438D-8D30-45E0-A264-6B3B8F215689}" destId="{A9835286-BC39-4721-ACB7-5A4EAF059D47}" srcOrd="0" destOrd="0" presId="urn:microsoft.com/office/officeart/2005/8/layout/hierarchy3"/>
    <dgm:cxn modelId="{43C2E9CB-64E6-484C-A428-81EE2244037D}" type="presParOf" srcId="{CD6C71B1-9AE8-4DC7-ABDC-E3C4D4059322}" destId="{795CBB43-7054-4B70-A865-E5FEAAC3BD84}" srcOrd="0" destOrd="0" presId="urn:microsoft.com/office/officeart/2005/8/layout/hierarchy3"/>
    <dgm:cxn modelId="{594FB166-F631-4D33-BBA8-712E66909359}" type="presParOf" srcId="{795CBB43-7054-4B70-A865-E5FEAAC3BD84}" destId="{EF95706C-0756-4B15-85BF-2964EE489D8E}" srcOrd="0" destOrd="0" presId="urn:microsoft.com/office/officeart/2005/8/layout/hierarchy3"/>
    <dgm:cxn modelId="{E5DAE80F-7C8D-4994-B589-E64AACB919D5}" type="presParOf" srcId="{EF95706C-0756-4B15-85BF-2964EE489D8E}" destId="{00EAE17E-B14C-4C15-9AC1-92A33DC9B6BF}" srcOrd="0" destOrd="0" presId="urn:microsoft.com/office/officeart/2005/8/layout/hierarchy3"/>
    <dgm:cxn modelId="{2CFC55B7-12F6-4F35-98B0-F4A3B40B0DBC}" type="presParOf" srcId="{EF95706C-0756-4B15-85BF-2964EE489D8E}" destId="{5A25B3AF-57F4-4A16-ABFA-E0F0F8AB53A2}" srcOrd="1" destOrd="0" presId="urn:microsoft.com/office/officeart/2005/8/layout/hierarchy3"/>
    <dgm:cxn modelId="{BABE08C9-4306-4431-A6E8-F6D646508D00}" type="presParOf" srcId="{795CBB43-7054-4B70-A865-E5FEAAC3BD84}" destId="{25D741D4-7E33-470F-AC2D-3E3D2B8AB0C5}" srcOrd="1" destOrd="0" presId="urn:microsoft.com/office/officeart/2005/8/layout/hierarchy3"/>
    <dgm:cxn modelId="{881644EC-D8E9-40F9-8374-97B2DE8B8691}" type="presParOf" srcId="{25D741D4-7E33-470F-AC2D-3E3D2B8AB0C5}" destId="{A9835286-BC39-4721-ACB7-5A4EAF059D47}" srcOrd="0" destOrd="0" presId="urn:microsoft.com/office/officeart/2005/8/layout/hierarchy3"/>
    <dgm:cxn modelId="{FD94D8BD-BB46-424C-AA63-0CA8DCAB8B7F}" type="presParOf" srcId="{25D741D4-7E33-470F-AC2D-3E3D2B8AB0C5}" destId="{624B3B09-CB11-4A93-9000-57B45074DF32}" srcOrd="1" destOrd="0" presId="urn:microsoft.com/office/officeart/2005/8/layout/hierarchy3"/>
    <dgm:cxn modelId="{022FC690-8244-4E28-81B8-281EF31F7867}" type="presParOf" srcId="{25D741D4-7E33-470F-AC2D-3E3D2B8AB0C5}" destId="{357BE62C-2AA1-4BDB-8F11-807C00D42462}" srcOrd="2" destOrd="0" presId="urn:microsoft.com/office/officeart/2005/8/layout/hierarchy3"/>
    <dgm:cxn modelId="{DC311474-39D4-47F8-9BA6-146790A3512B}" type="presParOf" srcId="{25D741D4-7E33-470F-AC2D-3E3D2B8AB0C5}" destId="{C281FF16-653D-4AD9-AEAD-83EE7D6A75E3}" srcOrd="3" destOrd="0" presId="urn:microsoft.com/office/officeart/2005/8/layout/hierarchy3"/>
    <dgm:cxn modelId="{98FCE09C-61C6-4275-A63B-48ED2006947F}" type="presParOf" srcId="{CD6C71B1-9AE8-4DC7-ABDC-E3C4D4059322}" destId="{6B851984-136D-40F3-87AB-21A16DB14D23}" srcOrd="1" destOrd="0" presId="urn:microsoft.com/office/officeart/2005/8/layout/hierarchy3"/>
    <dgm:cxn modelId="{73AAC462-54EE-4394-8947-0E2F291F0915}" type="presParOf" srcId="{6B851984-136D-40F3-87AB-21A16DB14D23}" destId="{83AF48B1-CB82-49FE-8CC3-79C54C807B60}" srcOrd="0" destOrd="0" presId="urn:microsoft.com/office/officeart/2005/8/layout/hierarchy3"/>
    <dgm:cxn modelId="{A47A0DD9-4648-49BB-BAA1-9A05CF240919}" type="presParOf" srcId="{83AF48B1-CB82-49FE-8CC3-79C54C807B60}" destId="{08A5B2EC-1A9F-4B8D-AEBD-B9E6524CA4DA}" srcOrd="0" destOrd="0" presId="urn:microsoft.com/office/officeart/2005/8/layout/hierarchy3"/>
    <dgm:cxn modelId="{D2791F0D-7DE9-49FA-99A5-634BDBB7FFDF}" type="presParOf" srcId="{83AF48B1-CB82-49FE-8CC3-79C54C807B60}" destId="{688D666D-446F-4D42-A128-942B7399A30C}" srcOrd="1" destOrd="0" presId="urn:microsoft.com/office/officeart/2005/8/layout/hierarchy3"/>
    <dgm:cxn modelId="{0CD169B2-5B29-4D52-AC28-46AD47A70C76}" type="presParOf" srcId="{6B851984-136D-40F3-87AB-21A16DB14D23}" destId="{8F5E7041-173A-4C5B-BCF5-2E0FA0E09401}" srcOrd="1" destOrd="0" presId="urn:microsoft.com/office/officeart/2005/8/layout/hierarchy3"/>
    <dgm:cxn modelId="{C028EF7B-1502-477F-9C30-6663D738596D}" type="presParOf" srcId="{8F5E7041-173A-4C5B-BCF5-2E0FA0E09401}" destId="{1F282D96-B88B-4EFE-B2D2-B3431F1AB98E}" srcOrd="0" destOrd="0" presId="urn:microsoft.com/office/officeart/2005/8/layout/hierarchy3"/>
    <dgm:cxn modelId="{E1527C9E-6673-489A-8B5D-54C81725F35F}" type="presParOf" srcId="{8F5E7041-173A-4C5B-BCF5-2E0FA0E09401}" destId="{418EDA0C-367C-4AD1-8C4B-DD6BC07A53B4}" srcOrd="1" destOrd="0" presId="urn:microsoft.com/office/officeart/2005/8/layout/hierarchy3"/>
    <dgm:cxn modelId="{F8B29DD4-5981-4675-B096-3732A738B2E3}" type="presParOf" srcId="{8F5E7041-173A-4C5B-BCF5-2E0FA0E09401}" destId="{A6AD6C48-71A3-4D23-B47A-C191F5EC532E}" srcOrd="2" destOrd="0" presId="urn:microsoft.com/office/officeart/2005/8/layout/hierarchy3"/>
    <dgm:cxn modelId="{DB40853B-2F7F-4787-8499-8E8B04C74816}" type="presParOf" srcId="{8F5E7041-173A-4C5B-BCF5-2E0FA0E09401}" destId="{DBE22B4E-3D50-45FE-90A6-BD6CA52EE1C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4B27304-A0CA-431F-AAA8-56C21E8ECF3E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BBE9F43-26FF-4FD3-AE22-C492CE225CC9}">
      <dgm:prSet phldrT="[Texte]"/>
      <dgm:spPr/>
      <dgm:t>
        <a:bodyPr/>
        <a:lstStyle/>
        <a:p>
          <a:r>
            <a:rPr lang="fr-FR" dirty="0" smtClean="0"/>
            <a:t>Formater en FAT 16 : Requis pour SOMO-14D</a:t>
          </a:r>
          <a:endParaRPr lang="fr-FR" dirty="0"/>
        </a:p>
      </dgm:t>
    </dgm:pt>
    <dgm:pt modelId="{AE0A8428-7EDE-4D1D-A033-0A8517179877}" type="parTrans" cxnId="{5EEF8685-875D-42BB-B997-BB230C8737A5}">
      <dgm:prSet/>
      <dgm:spPr/>
      <dgm:t>
        <a:bodyPr/>
        <a:lstStyle/>
        <a:p>
          <a:endParaRPr lang="fr-FR"/>
        </a:p>
      </dgm:t>
    </dgm:pt>
    <dgm:pt modelId="{1476A513-D8CA-413B-8598-AFE5D7EE24E4}" type="sibTrans" cxnId="{5EEF8685-875D-42BB-B997-BB230C8737A5}">
      <dgm:prSet/>
      <dgm:spPr/>
      <dgm:t>
        <a:bodyPr/>
        <a:lstStyle/>
        <a:p>
          <a:endParaRPr lang="fr-FR"/>
        </a:p>
      </dgm:t>
    </dgm:pt>
    <dgm:pt modelId="{103DB133-D23B-4DF7-AFA8-570FB18DFB75}">
      <dgm:prSet phldrT="[Texte]"/>
      <dgm:spPr/>
      <dgm:t>
        <a:bodyPr/>
        <a:lstStyle/>
        <a:p>
          <a:r>
            <a:rPr lang="fr-FR" dirty="0" smtClean="0"/>
            <a:t>Capacité de 64 Mb à 2Go</a:t>
          </a:r>
          <a:endParaRPr lang="fr-FR" dirty="0"/>
        </a:p>
      </dgm:t>
    </dgm:pt>
    <dgm:pt modelId="{97AC8B50-096A-49C7-823C-0C5263EEC5D6}" type="parTrans" cxnId="{0C152D71-D7DC-4CD0-BB6D-9D7E38CCA8C3}">
      <dgm:prSet/>
      <dgm:spPr/>
      <dgm:t>
        <a:bodyPr/>
        <a:lstStyle/>
        <a:p>
          <a:endParaRPr lang="fr-FR"/>
        </a:p>
      </dgm:t>
    </dgm:pt>
    <dgm:pt modelId="{CD2927F1-2CED-4655-B6A8-3B67496182C0}" type="sibTrans" cxnId="{0C152D71-D7DC-4CD0-BB6D-9D7E38CCA8C3}">
      <dgm:prSet/>
      <dgm:spPr/>
      <dgm:t>
        <a:bodyPr/>
        <a:lstStyle/>
        <a:p>
          <a:endParaRPr lang="fr-FR"/>
        </a:p>
      </dgm:t>
    </dgm:pt>
    <dgm:pt modelId="{FD9E8D8F-B74F-4898-B4F1-D560901EEAC1}">
      <dgm:prSet phldrT="[Texte]"/>
      <dgm:spPr/>
      <dgm:t>
        <a:bodyPr/>
        <a:lstStyle/>
        <a:p>
          <a:r>
            <a:rPr lang="fr-FR" dirty="0" smtClean="0"/>
            <a:t>Petites dimensions </a:t>
          </a:r>
          <a:endParaRPr lang="fr-FR" dirty="0"/>
        </a:p>
      </dgm:t>
    </dgm:pt>
    <dgm:pt modelId="{EE746AF5-5D73-4391-BB9B-BF65EDBD732E}" type="parTrans" cxnId="{541B14FC-4E0E-4A04-822B-BD2EC17895CC}">
      <dgm:prSet/>
      <dgm:spPr/>
      <dgm:t>
        <a:bodyPr/>
        <a:lstStyle/>
        <a:p>
          <a:endParaRPr lang="fr-FR"/>
        </a:p>
      </dgm:t>
    </dgm:pt>
    <dgm:pt modelId="{EB67E2A4-D069-4587-A9F0-EDEE333E23B2}" type="sibTrans" cxnId="{541B14FC-4E0E-4A04-822B-BD2EC17895CC}">
      <dgm:prSet/>
      <dgm:spPr/>
      <dgm:t>
        <a:bodyPr/>
        <a:lstStyle/>
        <a:p>
          <a:endParaRPr lang="fr-FR"/>
        </a:p>
      </dgm:t>
    </dgm:pt>
    <dgm:pt modelId="{B7679091-A21B-41DD-A1A1-BD1EFBE397D6}" type="pres">
      <dgm:prSet presAssocID="{E4B27304-A0CA-431F-AAA8-56C21E8ECF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A9140F6-6D23-491E-803F-E26ED7E648A1}" type="pres">
      <dgm:prSet presAssocID="{DBBE9F43-26FF-4FD3-AE22-C492CE225CC9}" presName="parentLin" presStyleCnt="0"/>
      <dgm:spPr/>
    </dgm:pt>
    <dgm:pt modelId="{A1925B72-5BA8-43C4-848E-CB399DC43BD7}" type="pres">
      <dgm:prSet presAssocID="{DBBE9F43-26FF-4FD3-AE22-C492CE225CC9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6BC519F7-A692-4467-9536-5EB3A5D23CF2}" type="pres">
      <dgm:prSet presAssocID="{DBBE9F43-26FF-4FD3-AE22-C492CE225CC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A72E93F-35AC-46E9-8910-0756536393C5}" type="pres">
      <dgm:prSet presAssocID="{DBBE9F43-26FF-4FD3-AE22-C492CE225CC9}" presName="negativeSpace" presStyleCnt="0"/>
      <dgm:spPr/>
    </dgm:pt>
    <dgm:pt modelId="{352CD59C-FF59-4CE0-8EAF-BF1EA2AE3246}" type="pres">
      <dgm:prSet presAssocID="{DBBE9F43-26FF-4FD3-AE22-C492CE225CC9}" presName="childText" presStyleLbl="conFgAcc1" presStyleIdx="0" presStyleCnt="3">
        <dgm:presLayoutVars>
          <dgm:bulletEnabled val="1"/>
        </dgm:presLayoutVars>
      </dgm:prSet>
      <dgm:spPr/>
    </dgm:pt>
    <dgm:pt modelId="{EFBB8117-1279-4C78-8B0A-AE292FC4550D}" type="pres">
      <dgm:prSet presAssocID="{1476A513-D8CA-413B-8598-AFE5D7EE24E4}" presName="spaceBetweenRectangles" presStyleCnt="0"/>
      <dgm:spPr/>
    </dgm:pt>
    <dgm:pt modelId="{20D49089-7744-415F-87A3-EFB71F1E9431}" type="pres">
      <dgm:prSet presAssocID="{103DB133-D23B-4DF7-AFA8-570FB18DFB75}" presName="parentLin" presStyleCnt="0"/>
      <dgm:spPr/>
    </dgm:pt>
    <dgm:pt modelId="{808EA039-523D-4312-A5E8-D43D632473F1}" type="pres">
      <dgm:prSet presAssocID="{103DB133-D23B-4DF7-AFA8-570FB18DFB75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E3635206-43BE-4C93-84A8-3573EEB213FB}" type="pres">
      <dgm:prSet presAssocID="{103DB133-D23B-4DF7-AFA8-570FB18DFB7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7D31B1-FE1D-4DC7-9722-69973F3D23AA}" type="pres">
      <dgm:prSet presAssocID="{103DB133-D23B-4DF7-AFA8-570FB18DFB75}" presName="negativeSpace" presStyleCnt="0"/>
      <dgm:spPr/>
    </dgm:pt>
    <dgm:pt modelId="{6DB76CEE-4225-4439-8051-4876F13E08D4}" type="pres">
      <dgm:prSet presAssocID="{103DB133-D23B-4DF7-AFA8-570FB18DFB75}" presName="childText" presStyleLbl="conFgAcc1" presStyleIdx="1" presStyleCnt="3">
        <dgm:presLayoutVars>
          <dgm:bulletEnabled val="1"/>
        </dgm:presLayoutVars>
      </dgm:prSet>
      <dgm:spPr/>
    </dgm:pt>
    <dgm:pt modelId="{EF731A44-FCA0-4F13-ABC6-F068ED7C86FF}" type="pres">
      <dgm:prSet presAssocID="{CD2927F1-2CED-4655-B6A8-3B67496182C0}" presName="spaceBetweenRectangles" presStyleCnt="0"/>
      <dgm:spPr/>
    </dgm:pt>
    <dgm:pt modelId="{CDEBD466-D50D-4C19-B429-A4B9BD96860C}" type="pres">
      <dgm:prSet presAssocID="{FD9E8D8F-B74F-4898-B4F1-D560901EEAC1}" presName="parentLin" presStyleCnt="0"/>
      <dgm:spPr/>
    </dgm:pt>
    <dgm:pt modelId="{D4697DEE-9A6C-4D1E-B1EB-8F61F90EE149}" type="pres">
      <dgm:prSet presAssocID="{FD9E8D8F-B74F-4898-B4F1-D560901EEAC1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EEAF4A72-6493-4184-846A-F63A3404ED41}" type="pres">
      <dgm:prSet presAssocID="{FD9E8D8F-B74F-4898-B4F1-D560901EEAC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A9BEAD-837F-4066-A373-734F04FAF409}" type="pres">
      <dgm:prSet presAssocID="{FD9E8D8F-B74F-4898-B4F1-D560901EEAC1}" presName="negativeSpace" presStyleCnt="0"/>
      <dgm:spPr/>
    </dgm:pt>
    <dgm:pt modelId="{6A5EC41F-5C8C-40D1-8B16-350487C7F50E}" type="pres">
      <dgm:prSet presAssocID="{FD9E8D8F-B74F-4898-B4F1-D560901EEAC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C152D71-D7DC-4CD0-BB6D-9D7E38CCA8C3}" srcId="{E4B27304-A0CA-431F-AAA8-56C21E8ECF3E}" destId="{103DB133-D23B-4DF7-AFA8-570FB18DFB75}" srcOrd="1" destOrd="0" parTransId="{97AC8B50-096A-49C7-823C-0C5263EEC5D6}" sibTransId="{CD2927F1-2CED-4655-B6A8-3B67496182C0}"/>
    <dgm:cxn modelId="{5EEF8685-875D-42BB-B997-BB230C8737A5}" srcId="{E4B27304-A0CA-431F-AAA8-56C21E8ECF3E}" destId="{DBBE9F43-26FF-4FD3-AE22-C492CE225CC9}" srcOrd="0" destOrd="0" parTransId="{AE0A8428-7EDE-4D1D-A033-0A8517179877}" sibTransId="{1476A513-D8CA-413B-8598-AFE5D7EE24E4}"/>
    <dgm:cxn modelId="{A8B740A2-7544-442F-9053-2DD2530145FB}" type="presOf" srcId="{FD9E8D8F-B74F-4898-B4F1-D560901EEAC1}" destId="{EEAF4A72-6493-4184-846A-F63A3404ED41}" srcOrd="1" destOrd="0" presId="urn:microsoft.com/office/officeart/2005/8/layout/list1"/>
    <dgm:cxn modelId="{4B006B36-78E7-49D7-BC44-E27E8B4B98B7}" type="presOf" srcId="{DBBE9F43-26FF-4FD3-AE22-C492CE225CC9}" destId="{A1925B72-5BA8-43C4-848E-CB399DC43BD7}" srcOrd="0" destOrd="0" presId="urn:microsoft.com/office/officeart/2005/8/layout/list1"/>
    <dgm:cxn modelId="{871551A6-81DB-457B-BF01-7686EBC1CFAE}" type="presOf" srcId="{FD9E8D8F-B74F-4898-B4F1-D560901EEAC1}" destId="{D4697DEE-9A6C-4D1E-B1EB-8F61F90EE149}" srcOrd="0" destOrd="0" presId="urn:microsoft.com/office/officeart/2005/8/layout/list1"/>
    <dgm:cxn modelId="{B61AA2C5-3901-4D01-9552-283105AA6F29}" type="presOf" srcId="{103DB133-D23B-4DF7-AFA8-570FB18DFB75}" destId="{E3635206-43BE-4C93-84A8-3573EEB213FB}" srcOrd="1" destOrd="0" presId="urn:microsoft.com/office/officeart/2005/8/layout/list1"/>
    <dgm:cxn modelId="{541B14FC-4E0E-4A04-822B-BD2EC17895CC}" srcId="{E4B27304-A0CA-431F-AAA8-56C21E8ECF3E}" destId="{FD9E8D8F-B74F-4898-B4F1-D560901EEAC1}" srcOrd="2" destOrd="0" parTransId="{EE746AF5-5D73-4391-BB9B-BF65EDBD732E}" sibTransId="{EB67E2A4-D069-4587-A9F0-EDEE333E23B2}"/>
    <dgm:cxn modelId="{6003116C-23AD-44CC-B0EF-6ED38D789D0B}" type="presOf" srcId="{103DB133-D23B-4DF7-AFA8-570FB18DFB75}" destId="{808EA039-523D-4312-A5E8-D43D632473F1}" srcOrd="0" destOrd="0" presId="urn:microsoft.com/office/officeart/2005/8/layout/list1"/>
    <dgm:cxn modelId="{3966D2C6-FD23-4E1D-8417-DF3FD76B83A2}" type="presOf" srcId="{E4B27304-A0CA-431F-AAA8-56C21E8ECF3E}" destId="{B7679091-A21B-41DD-A1A1-BD1EFBE397D6}" srcOrd="0" destOrd="0" presId="urn:microsoft.com/office/officeart/2005/8/layout/list1"/>
    <dgm:cxn modelId="{ED4854AD-C4A6-4AB6-B11D-C3C18F2526C3}" type="presOf" srcId="{DBBE9F43-26FF-4FD3-AE22-C492CE225CC9}" destId="{6BC519F7-A692-4467-9536-5EB3A5D23CF2}" srcOrd="1" destOrd="0" presId="urn:microsoft.com/office/officeart/2005/8/layout/list1"/>
    <dgm:cxn modelId="{4F0F21DD-661E-4542-AFD3-96EE4599ABB7}" type="presParOf" srcId="{B7679091-A21B-41DD-A1A1-BD1EFBE397D6}" destId="{DA9140F6-6D23-491E-803F-E26ED7E648A1}" srcOrd="0" destOrd="0" presId="urn:microsoft.com/office/officeart/2005/8/layout/list1"/>
    <dgm:cxn modelId="{50386FC6-8FF0-4626-8812-4F0204995CB4}" type="presParOf" srcId="{DA9140F6-6D23-491E-803F-E26ED7E648A1}" destId="{A1925B72-5BA8-43C4-848E-CB399DC43BD7}" srcOrd="0" destOrd="0" presId="urn:microsoft.com/office/officeart/2005/8/layout/list1"/>
    <dgm:cxn modelId="{828D93FE-1BA5-452C-AAC5-51DA3EBF1D70}" type="presParOf" srcId="{DA9140F6-6D23-491E-803F-E26ED7E648A1}" destId="{6BC519F7-A692-4467-9536-5EB3A5D23CF2}" srcOrd="1" destOrd="0" presId="urn:microsoft.com/office/officeart/2005/8/layout/list1"/>
    <dgm:cxn modelId="{0A5BECF4-96BF-4820-8B5C-673284D2EBED}" type="presParOf" srcId="{B7679091-A21B-41DD-A1A1-BD1EFBE397D6}" destId="{2A72E93F-35AC-46E9-8910-0756536393C5}" srcOrd="1" destOrd="0" presId="urn:microsoft.com/office/officeart/2005/8/layout/list1"/>
    <dgm:cxn modelId="{D14EE99F-B045-45DA-A248-B6F1531D7FC2}" type="presParOf" srcId="{B7679091-A21B-41DD-A1A1-BD1EFBE397D6}" destId="{352CD59C-FF59-4CE0-8EAF-BF1EA2AE3246}" srcOrd="2" destOrd="0" presId="urn:microsoft.com/office/officeart/2005/8/layout/list1"/>
    <dgm:cxn modelId="{D086829F-74F1-4546-9BAC-792599A1A0C3}" type="presParOf" srcId="{B7679091-A21B-41DD-A1A1-BD1EFBE397D6}" destId="{EFBB8117-1279-4C78-8B0A-AE292FC4550D}" srcOrd="3" destOrd="0" presId="urn:microsoft.com/office/officeart/2005/8/layout/list1"/>
    <dgm:cxn modelId="{E796B275-A03F-43F4-B916-819736BF9FCA}" type="presParOf" srcId="{B7679091-A21B-41DD-A1A1-BD1EFBE397D6}" destId="{20D49089-7744-415F-87A3-EFB71F1E9431}" srcOrd="4" destOrd="0" presId="urn:microsoft.com/office/officeart/2005/8/layout/list1"/>
    <dgm:cxn modelId="{C6686198-BB44-4A80-B55B-FEB860A86352}" type="presParOf" srcId="{20D49089-7744-415F-87A3-EFB71F1E9431}" destId="{808EA039-523D-4312-A5E8-D43D632473F1}" srcOrd="0" destOrd="0" presId="urn:microsoft.com/office/officeart/2005/8/layout/list1"/>
    <dgm:cxn modelId="{9C21B4D9-2E9D-4590-A280-5C23F795A501}" type="presParOf" srcId="{20D49089-7744-415F-87A3-EFB71F1E9431}" destId="{E3635206-43BE-4C93-84A8-3573EEB213FB}" srcOrd="1" destOrd="0" presId="urn:microsoft.com/office/officeart/2005/8/layout/list1"/>
    <dgm:cxn modelId="{370C0D3C-4A7E-4A23-AC6A-1F1550E7AD64}" type="presParOf" srcId="{B7679091-A21B-41DD-A1A1-BD1EFBE397D6}" destId="{E07D31B1-FE1D-4DC7-9722-69973F3D23AA}" srcOrd="5" destOrd="0" presId="urn:microsoft.com/office/officeart/2005/8/layout/list1"/>
    <dgm:cxn modelId="{699ADBE4-2C9F-46DF-9FF3-F3E0CAEE1FB7}" type="presParOf" srcId="{B7679091-A21B-41DD-A1A1-BD1EFBE397D6}" destId="{6DB76CEE-4225-4439-8051-4876F13E08D4}" srcOrd="6" destOrd="0" presId="urn:microsoft.com/office/officeart/2005/8/layout/list1"/>
    <dgm:cxn modelId="{EF003C1E-1DA1-4F07-9B6C-4D7B805A4C83}" type="presParOf" srcId="{B7679091-A21B-41DD-A1A1-BD1EFBE397D6}" destId="{EF731A44-FCA0-4F13-ABC6-F068ED7C86FF}" srcOrd="7" destOrd="0" presId="urn:microsoft.com/office/officeart/2005/8/layout/list1"/>
    <dgm:cxn modelId="{54D31DA0-F751-4F90-AE00-344236F3E052}" type="presParOf" srcId="{B7679091-A21B-41DD-A1A1-BD1EFBE397D6}" destId="{CDEBD466-D50D-4C19-B429-A4B9BD96860C}" srcOrd="8" destOrd="0" presId="urn:microsoft.com/office/officeart/2005/8/layout/list1"/>
    <dgm:cxn modelId="{E5C46FB5-515B-493A-A8D3-3399BB507C3E}" type="presParOf" srcId="{CDEBD466-D50D-4C19-B429-A4B9BD96860C}" destId="{D4697DEE-9A6C-4D1E-B1EB-8F61F90EE149}" srcOrd="0" destOrd="0" presId="urn:microsoft.com/office/officeart/2005/8/layout/list1"/>
    <dgm:cxn modelId="{784A37E3-BEC1-4546-9FC7-CE5569E72141}" type="presParOf" srcId="{CDEBD466-D50D-4C19-B429-A4B9BD96860C}" destId="{EEAF4A72-6493-4184-846A-F63A3404ED41}" srcOrd="1" destOrd="0" presId="urn:microsoft.com/office/officeart/2005/8/layout/list1"/>
    <dgm:cxn modelId="{9A50BA4A-1A5A-459C-A1F1-A4FA4EE33D7E}" type="presParOf" srcId="{B7679091-A21B-41DD-A1A1-BD1EFBE397D6}" destId="{CEA9BEAD-837F-4066-A373-734F04FAF409}" srcOrd="9" destOrd="0" presId="urn:microsoft.com/office/officeart/2005/8/layout/list1"/>
    <dgm:cxn modelId="{920406C5-2D65-46FA-A47D-B4899383B87E}" type="presParOf" srcId="{B7679091-A21B-41DD-A1A1-BD1EFBE397D6}" destId="{6A5EC41F-5C8C-40D1-8B16-350487C7F50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9B5493-30B2-4626-AC43-C17152EE6F4D}" type="doc">
      <dgm:prSet loTypeId="urn:microsoft.com/office/officeart/2005/8/layout/radial4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EB5C745A-7747-455E-9B6B-F2AFCD5F737E}">
      <dgm:prSet phldrT="[Texte]" custT="1"/>
      <dgm:spPr/>
      <dgm:t>
        <a:bodyPr/>
        <a:lstStyle/>
        <a:p>
          <a:r>
            <a:rPr lang="fr-FR" sz="1400" dirty="0" err="1" smtClean="0"/>
            <a:t>Somo</a:t>
          </a:r>
          <a:r>
            <a:rPr lang="fr-FR" sz="1400" dirty="0" smtClean="0"/>
            <a:t> -14D</a:t>
          </a:r>
          <a:endParaRPr lang="fr-FR" sz="1400" dirty="0"/>
        </a:p>
      </dgm:t>
    </dgm:pt>
    <dgm:pt modelId="{7F915103-DEE9-49BC-9F17-E33E62EE8085}" type="parTrans" cxnId="{83E79134-63AF-41B6-B2D7-3530C54AFD02}">
      <dgm:prSet/>
      <dgm:spPr/>
      <dgm:t>
        <a:bodyPr/>
        <a:lstStyle/>
        <a:p>
          <a:endParaRPr lang="fr-FR"/>
        </a:p>
      </dgm:t>
    </dgm:pt>
    <dgm:pt modelId="{9B2F2C59-D61F-462E-A0AE-D08A5AA03B47}" type="sibTrans" cxnId="{83E79134-63AF-41B6-B2D7-3530C54AFD02}">
      <dgm:prSet/>
      <dgm:spPr/>
      <dgm:t>
        <a:bodyPr/>
        <a:lstStyle/>
        <a:p>
          <a:endParaRPr lang="fr-FR"/>
        </a:p>
      </dgm:t>
    </dgm:pt>
    <dgm:pt modelId="{F9F91E68-4032-41F7-99F8-8C5F1D3503A4}">
      <dgm:prSet phldrT="[Texte]"/>
      <dgm:spPr/>
      <dgm:t>
        <a:bodyPr/>
        <a:lstStyle/>
        <a:p>
          <a:r>
            <a:rPr lang="fr-FR" dirty="0" err="1" smtClean="0"/>
            <a:t>Clock</a:t>
          </a:r>
          <a:endParaRPr lang="fr-FR" dirty="0"/>
        </a:p>
      </dgm:t>
    </dgm:pt>
    <dgm:pt modelId="{4E78BA3F-433B-4B99-8C28-8124F5BF4795}" type="parTrans" cxnId="{DA66D753-6591-4B99-8CFB-7873C5C3FB76}">
      <dgm:prSet/>
      <dgm:spPr/>
      <dgm:t>
        <a:bodyPr/>
        <a:lstStyle/>
        <a:p>
          <a:endParaRPr lang="fr-FR"/>
        </a:p>
      </dgm:t>
    </dgm:pt>
    <dgm:pt modelId="{39D9AD56-918F-426A-8E6D-986B0B99663B}" type="sibTrans" cxnId="{DA66D753-6591-4B99-8CFB-7873C5C3FB76}">
      <dgm:prSet/>
      <dgm:spPr/>
      <dgm:t>
        <a:bodyPr/>
        <a:lstStyle/>
        <a:p>
          <a:endParaRPr lang="fr-FR"/>
        </a:p>
      </dgm:t>
    </dgm:pt>
    <dgm:pt modelId="{88A486EB-34A5-460E-9B86-6051712C8AC8}">
      <dgm:prSet phldrT="[Texte]"/>
      <dgm:spPr/>
      <dgm:t>
        <a:bodyPr/>
        <a:lstStyle/>
        <a:p>
          <a:r>
            <a:rPr lang="fr-FR" dirty="0" smtClean="0"/>
            <a:t>Reset</a:t>
          </a:r>
          <a:endParaRPr lang="fr-FR" dirty="0"/>
        </a:p>
      </dgm:t>
    </dgm:pt>
    <dgm:pt modelId="{D3DB74C2-F5FB-4E1F-9608-57225C29D287}" type="parTrans" cxnId="{7FF4D571-BF9B-4F9B-85AE-F41CA7A398E7}">
      <dgm:prSet/>
      <dgm:spPr/>
      <dgm:t>
        <a:bodyPr/>
        <a:lstStyle/>
        <a:p>
          <a:endParaRPr lang="fr-FR"/>
        </a:p>
      </dgm:t>
    </dgm:pt>
    <dgm:pt modelId="{D61AB885-7E7C-4551-B00C-2F8DB37A3206}" type="sibTrans" cxnId="{7FF4D571-BF9B-4F9B-85AE-F41CA7A398E7}">
      <dgm:prSet/>
      <dgm:spPr/>
      <dgm:t>
        <a:bodyPr/>
        <a:lstStyle/>
        <a:p>
          <a:endParaRPr lang="fr-FR"/>
        </a:p>
      </dgm:t>
    </dgm:pt>
    <dgm:pt modelId="{80055619-E2D3-48B9-9567-6FC6FA7F51E5}">
      <dgm:prSet phldrT="[Texte]"/>
      <dgm:spPr/>
      <dgm:t>
        <a:bodyPr/>
        <a:lstStyle/>
        <a:p>
          <a:r>
            <a:rPr lang="fr-FR" dirty="0" err="1" smtClean="0"/>
            <a:t>Busy</a:t>
          </a:r>
          <a:endParaRPr lang="fr-FR" dirty="0"/>
        </a:p>
      </dgm:t>
    </dgm:pt>
    <dgm:pt modelId="{5CF65698-9541-4352-B4DF-8D192C31A4E6}" type="parTrans" cxnId="{E23834F7-DCDE-4E8B-944B-C85727E9A11B}">
      <dgm:prSet/>
      <dgm:spPr/>
      <dgm:t>
        <a:bodyPr/>
        <a:lstStyle/>
        <a:p>
          <a:endParaRPr lang="fr-FR"/>
        </a:p>
      </dgm:t>
    </dgm:pt>
    <dgm:pt modelId="{44F28AA8-D626-43D0-BBFC-3D4A3AFAD71C}" type="sibTrans" cxnId="{E23834F7-DCDE-4E8B-944B-C85727E9A11B}">
      <dgm:prSet/>
      <dgm:spPr/>
      <dgm:t>
        <a:bodyPr/>
        <a:lstStyle/>
        <a:p>
          <a:endParaRPr lang="fr-FR"/>
        </a:p>
      </dgm:t>
    </dgm:pt>
    <dgm:pt modelId="{04D57F59-F6DF-4265-8402-A47672EAA5BE}">
      <dgm:prSet phldrT="[Texte]"/>
      <dgm:spPr/>
      <dgm:t>
        <a:bodyPr/>
        <a:lstStyle/>
        <a:p>
          <a:r>
            <a:rPr lang="fr-FR" dirty="0" smtClean="0"/>
            <a:t>Data</a:t>
          </a:r>
          <a:endParaRPr lang="fr-FR" dirty="0"/>
        </a:p>
      </dgm:t>
    </dgm:pt>
    <dgm:pt modelId="{A33C05F7-BA0A-4EDE-9841-CAAE4491D5A3}" type="parTrans" cxnId="{DB2D7705-7DA2-4095-8870-E5E2524870A9}">
      <dgm:prSet/>
      <dgm:spPr/>
      <dgm:t>
        <a:bodyPr/>
        <a:lstStyle/>
        <a:p>
          <a:endParaRPr lang="fr-FR"/>
        </a:p>
      </dgm:t>
    </dgm:pt>
    <dgm:pt modelId="{7F0724D7-899A-4387-B7C9-ACEA062774B6}" type="sibTrans" cxnId="{DB2D7705-7DA2-4095-8870-E5E2524870A9}">
      <dgm:prSet/>
      <dgm:spPr/>
      <dgm:t>
        <a:bodyPr/>
        <a:lstStyle/>
        <a:p>
          <a:endParaRPr lang="fr-FR"/>
        </a:p>
      </dgm:t>
    </dgm:pt>
    <dgm:pt modelId="{CFA8E42C-74EE-4B81-84BE-C19DFC07CEF3}" type="pres">
      <dgm:prSet presAssocID="{919B5493-30B2-4626-AC43-C17152EE6F4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35E22B0-902E-49DC-AA20-71112D458884}" type="pres">
      <dgm:prSet presAssocID="{EB5C745A-7747-455E-9B6B-F2AFCD5F737E}" presName="centerShape" presStyleLbl="node0" presStyleIdx="0" presStyleCnt="1" custLinFactNeighborX="-8241" custLinFactNeighborY="-365"/>
      <dgm:spPr/>
      <dgm:t>
        <a:bodyPr/>
        <a:lstStyle/>
        <a:p>
          <a:endParaRPr lang="fr-FR"/>
        </a:p>
      </dgm:t>
    </dgm:pt>
    <dgm:pt modelId="{BAC5D21A-FB44-4E00-84C8-EB08BBB67AE6}" type="pres">
      <dgm:prSet presAssocID="{4E78BA3F-433B-4B99-8C28-8124F5BF4795}" presName="parTrans" presStyleLbl="bgSibTrans2D1" presStyleIdx="0" presStyleCnt="4" custLinFactNeighborX="7529" custLinFactNeighborY="-7458"/>
      <dgm:spPr/>
      <dgm:t>
        <a:bodyPr/>
        <a:lstStyle/>
        <a:p>
          <a:endParaRPr lang="fr-FR"/>
        </a:p>
      </dgm:t>
    </dgm:pt>
    <dgm:pt modelId="{FD8F3757-0CD6-4B0F-A83D-EC53E25FA7AC}" type="pres">
      <dgm:prSet presAssocID="{F9F91E68-4032-41F7-99F8-8C5F1D3503A4}" presName="node" presStyleLbl="node1" presStyleIdx="0" presStyleCnt="4" custRadScaleRad="146863" custRadScaleInc="-1806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A89A5FF-5CF2-4BA8-97F5-67C24A5C779D}" type="pres">
      <dgm:prSet presAssocID="{A33C05F7-BA0A-4EDE-9841-CAAE4491D5A3}" presName="parTrans" presStyleLbl="bgSibTrans2D1" presStyleIdx="1" presStyleCnt="4" custLinFactNeighborX="-3456" custLinFactNeighborY="-15567"/>
      <dgm:spPr/>
      <dgm:t>
        <a:bodyPr/>
        <a:lstStyle/>
        <a:p>
          <a:endParaRPr lang="fr-FR"/>
        </a:p>
      </dgm:t>
    </dgm:pt>
    <dgm:pt modelId="{A746056F-AB8B-4B14-92B1-5FB94626CE12}" type="pres">
      <dgm:prSet presAssocID="{04D57F59-F6DF-4265-8402-A47672EAA5BE}" presName="node" presStyleLbl="node1" presStyleIdx="1" presStyleCnt="4" custRadScaleRad="188990" custRadScaleInc="-506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8952704-1830-48F6-A67D-B59DCE7F5B35}" type="pres">
      <dgm:prSet presAssocID="{D3DB74C2-F5FB-4E1F-9608-57225C29D287}" presName="parTrans" presStyleLbl="bgSibTrans2D1" presStyleIdx="2" presStyleCnt="4"/>
      <dgm:spPr/>
      <dgm:t>
        <a:bodyPr/>
        <a:lstStyle/>
        <a:p>
          <a:endParaRPr lang="fr-FR"/>
        </a:p>
      </dgm:t>
    </dgm:pt>
    <dgm:pt modelId="{B987F69E-0AF7-48BD-9E15-D06945CA0B13}" type="pres">
      <dgm:prSet presAssocID="{88A486EB-34A5-460E-9B86-6051712C8AC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4C0B3C2-DB6B-4D57-8579-D433904E8749}" type="pres">
      <dgm:prSet presAssocID="{5CF65698-9541-4352-B4DF-8D192C31A4E6}" presName="parTrans" presStyleLbl="bgSibTrans2D1" presStyleIdx="3" presStyleCnt="4" custAng="10763242" custScaleX="72208" custScaleY="124313" custLinFactNeighborX="-18783" custLinFactNeighborY="4582"/>
      <dgm:spPr/>
      <dgm:t>
        <a:bodyPr/>
        <a:lstStyle/>
        <a:p>
          <a:endParaRPr lang="fr-FR"/>
        </a:p>
      </dgm:t>
    </dgm:pt>
    <dgm:pt modelId="{E371CEF4-48C4-47E2-8985-DD2AC878724D}" type="pres">
      <dgm:prSet presAssocID="{80055619-E2D3-48B9-9567-6FC6FA7F51E5}" presName="node" presStyleLbl="node1" presStyleIdx="3" presStyleCnt="4" custRadScaleRad="135665" custRadScaleInc="597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3E79134-63AF-41B6-B2D7-3530C54AFD02}" srcId="{919B5493-30B2-4626-AC43-C17152EE6F4D}" destId="{EB5C745A-7747-455E-9B6B-F2AFCD5F737E}" srcOrd="0" destOrd="0" parTransId="{7F915103-DEE9-49BC-9F17-E33E62EE8085}" sibTransId="{9B2F2C59-D61F-462E-A0AE-D08A5AA03B47}"/>
    <dgm:cxn modelId="{D92F3245-6C65-4469-9F6E-D750F01E56BE}" type="presOf" srcId="{EB5C745A-7747-455E-9B6B-F2AFCD5F737E}" destId="{D35E22B0-902E-49DC-AA20-71112D458884}" srcOrd="0" destOrd="0" presId="urn:microsoft.com/office/officeart/2005/8/layout/radial4"/>
    <dgm:cxn modelId="{DAC60888-E0D1-440D-82CB-0E8366D9E3EC}" type="presOf" srcId="{A33C05F7-BA0A-4EDE-9841-CAAE4491D5A3}" destId="{1A89A5FF-5CF2-4BA8-97F5-67C24A5C779D}" srcOrd="0" destOrd="0" presId="urn:microsoft.com/office/officeart/2005/8/layout/radial4"/>
    <dgm:cxn modelId="{DA02DD3C-778A-4C3F-99BB-B58E63E84477}" type="presOf" srcId="{80055619-E2D3-48B9-9567-6FC6FA7F51E5}" destId="{E371CEF4-48C4-47E2-8985-DD2AC878724D}" srcOrd="0" destOrd="0" presId="urn:microsoft.com/office/officeart/2005/8/layout/radial4"/>
    <dgm:cxn modelId="{DA66D753-6591-4B99-8CFB-7873C5C3FB76}" srcId="{EB5C745A-7747-455E-9B6B-F2AFCD5F737E}" destId="{F9F91E68-4032-41F7-99F8-8C5F1D3503A4}" srcOrd="0" destOrd="0" parTransId="{4E78BA3F-433B-4B99-8C28-8124F5BF4795}" sibTransId="{39D9AD56-918F-426A-8E6D-986B0B99663B}"/>
    <dgm:cxn modelId="{59EF1DBE-9239-4069-988A-84E1B06545D4}" type="presOf" srcId="{D3DB74C2-F5FB-4E1F-9608-57225C29D287}" destId="{98952704-1830-48F6-A67D-B59DCE7F5B35}" srcOrd="0" destOrd="0" presId="urn:microsoft.com/office/officeart/2005/8/layout/radial4"/>
    <dgm:cxn modelId="{DB2D7705-7DA2-4095-8870-E5E2524870A9}" srcId="{EB5C745A-7747-455E-9B6B-F2AFCD5F737E}" destId="{04D57F59-F6DF-4265-8402-A47672EAA5BE}" srcOrd="1" destOrd="0" parTransId="{A33C05F7-BA0A-4EDE-9841-CAAE4491D5A3}" sibTransId="{7F0724D7-899A-4387-B7C9-ACEA062774B6}"/>
    <dgm:cxn modelId="{5436CCFC-B6C7-4110-A44D-A04500E37FCB}" type="presOf" srcId="{919B5493-30B2-4626-AC43-C17152EE6F4D}" destId="{CFA8E42C-74EE-4B81-84BE-C19DFC07CEF3}" srcOrd="0" destOrd="0" presId="urn:microsoft.com/office/officeart/2005/8/layout/radial4"/>
    <dgm:cxn modelId="{7FF4D571-BF9B-4F9B-85AE-F41CA7A398E7}" srcId="{EB5C745A-7747-455E-9B6B-F2AFCD5F737E}" destId="{88A486EB-34A5-460E-9B86-6051712C8AC8}" srcOrd="2" destOrd="0" parTransId="{D3DB74C2-F5FB-4E1F-9608-57225C29D287}" sibTransId="{D61AB885-7E7C-4551-B00C-2F8DB37A3206}"/>
    <dgm:cxn modelId="{40DE60BB-88FF-43B1-B98E-9C7DE8A56325}" type="presOf" srcId="{04D57F59-F6DF-4265-8402-A47672EAA5BE}" destId="{A746056F-AB8B-4B14-92B1-5FB94626CE12}" srcOrd="0" destOrd="0" presId="urn:microsoft.com/office/officeart/2005/8/layout/radial4"/>
    <dgm:cxn modelId="{DDC449DD-FDFC-4FD2-B6D7-234BD37207D6}" type="presOf" srcId="{5CF65698-9541-4352-B4DF-8D192C31A4E6}" destId="{94C0B3C2-DB6B-4D57-8579-D433904E8749}" srcOrd="0" destOrd="0" presId="urn:microsoft.com/office/officeart/2005/8/layout/radial4"/>
    <dgm:cxn modelId="{E23834F7-DCDE-4E8B-944B-C85727E9A11B}" srcId="{EB5C745A-7747-455E-9B6B-F2AFCD5F737E}" destId="{80055619-E2D3-48B9-9567-6FC6FA7F51E5}" srcOrd="3" destOrd="0" parTransId="{5CF65698-9541-4352-B4DF-8D192C31A4E6}" sibTransId="{44F28AA8-D626-43D0-BBFC-3D4A3AFAD71C}"/>
    <dgm:cxn modelId="{27DD435D-F351-4D4C-89F0-8D93D15930AE}" type="presOf" srcId="{4E78BA3F-433B-4B99-8C28-8124F5BF4795}" destId="{BAC5D21A-FB44-4E00-84C8-EB08BBB67AE6}" srcOrd="0" destOrd="0" presId="urn:microsoft.com/office/officeart/2005/8/layout/radial4"/>
    <dgm:cxn modelId="{3AD4D83C-BFC2-4322-A6D9-D6AC072DC517}" type="presOf" srcId="{88A486EB-34A5-460E-9B86-6051712C8AC8}" destId="{B987F69E-0AF7-48BD-9E15-D06945CA0B13}" srcOrd="0" destOrd="0" presId="urn:microsoft.com/office/officeart/2005/8/layout/radial4"/>
    <dgm:cxn modelId="{F2FA6D55-E7F7-44C8-97F1-6CE334A147DF}" type="presOf" srcId="{F9F91E68-4032-41F7-99F8-8C5F1D3503A4}" destId="{FD8F3757-0CD6-4B0F-A83D-EC53E25FA7AC}" srcOrd="0" destOrd="0" presId="urn:microsoft.com/office/officeart/2005/8/layout/radial4"/>
    <dgm:cxn modelId="{66802018-8504-49F7-A8D0-26A2A624BF8F}" type="presParOf" srcId="{CFA8E42C-74EE-4B81-84BE-C19DFC07CEF3}" destId="{D35E22B0-902E-49DC-AA20-71112D458884}" srcOrd="0" destOrd="0" presId="urn:microsoft.com/office/officeart/2005/8/layout/radial4"/>
    <dgm:cxn modelId="{77A8B32C-AA9B-4814-B695-08B5032E8677}" type="presParOf" srcId="{CFA8E42C-74EE-4B81-84BE-C19DFC07CEF3}" destId="{BAC5D21A-FB44-4E00-84C8-EB08BBB67AE6}" srcOrd="1" destOrd="0" presId="urn:microsoft.com/office/officeart/2005/8/layout/radial4"/>
    <dgm:cxn modelId="{EDD7EAF2-57B4-4A4B-BAE9-8648414A1413}" type="presParOf" srcId="{CFA8E42C-74EE-4B81-84BE-C19DFC07CEF3}" destId="{FD8F3757-0CD6-4B0F-A83D-EC53E25FA7AC}" srcOrd="2" destOrd="0" presId="urn:microsoft.com/office/officeart/2005/8/layout/radial4"/>
    <dgm:cxn modelId="{720597F9-5ED1-48F7-9C56-5DCF9B11C542}" type="presParOf" srcId="{CFA8E42C-74EE-4B81-84BE-C19DFC07CEF3}" destId="{1A89A5FF-5CF2-4BA8-97F5-67C24A5C779D}" srcOrd="3" destOrd="0" presId="urn:microsoft.com/office/officeart/2005/8/layout/radial4"/>
    <dgm:cxn modelId="{4F6BB4C6-F5D7-4311-96BA-61BD7A8C0A3A}" type="presParOf" srcId="{CFA8E42C-74EE-4B81-84BE-C19DFC07CEF3}" destId="{A746056F-AB8B-4B14-92B1-5FB94626CE12}" srcOrd="4" destOrd="0" presId="urn:microsoft.com/office/officeart/2005/8/layout/radial4"/>
    <dgm:cxn modelId="{258DC597-6C3D-4C50-AB96-CBBF273B53E6}" type="presParOf" srcId="{CFA8E42C-74EE-4B81-84BE-C19DFC07CEF3}" destId="{98952704-1830-48F6-A67D-B59DCE7F5B35}" srcOrd="5" destOrd="0" presId="urn:microsoft.com/office/officeart/2005/8/layout/radial4"/>
    <dgm:cxn modelId="{86AC8C79-8E95-46A3-B94A-ECAC8E1AD136}" type="presParOf" srcId="{CFA8E42C-74EE-4B81-84BE-C19DFC07CEF3}" destId="{B987F69E-0AF7-48BD-9E15-D06945CA0B13}" srcOrd="6" destOrd="0" presId="urn:microsoft.com/office/officeart/2005/8/layout/radial4"/>
    <dgm:cxn modelId="{AF6536C7-A573-4F12-BC37-94B5C7DA0EAB}" type="presParOf" srcId="{CFA8E42C-74EE-4B81-84BE-C19DFC07CEF3}" destId="{94C0B3C2-DB6B-4D57-8579-D433904E8749}" srcOrd="7" destOrd="0" presId="urn:microsoft.com/office/officeart/2005/8/layout/radial4"/>
    <dgm:cxn modelId="{412F8D72-6137-4A74-BEF7-10DA7F7B88ED}" type="presParOf" srcId="{CFA8E42C-74EE-4B81-84BE-C19DFC07CEF3}" destId="{E371CEF4-48C4-47E2-8985-DD2AC878724D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A2BEA47-8F5C-4D14-AD0B-0FFCDE4A7801}" type="doc">
      <dgm:prSet loTypeId="urn:microsoft.com/office/officeart/2005/8/layout/hierarchy4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1E099C5-EC07-4867-BA8C-39A2EF4050D5}">
      <dgm:prSet phldrT="[Texte]"/>
      <dgm:spPr/>
      <dgm:t>
        <a:bodyPr/>
        <a:lstStyle/>
        <a:p>
          <a:r>
            <a:rPr lang="fr-FR" dirty="0" err="1" smtClean="0"/>
            <a:t>Somo</a:t>
          </a:r>
          <a:r>
            <a:rPr lang="fr-FR" dirty="0" smtClean="0"/>
            <a:t>-14D</a:t>
          </a:r>
          <a:endParaRPr lang="fr-FR" dirty="0"/>
        </a:p>
      </dgm:t>
    </dgm:pt>
    <dgm:pt modelId="{5AE82A73-6E0D-49DE-92A9-24A77869785C}" type="parTrans" cxnId="{D0D86607-3576-4D83-84E1-47B3F2EC0E54}">
      <dgm:prSet/>
      <dgm:spPr/>
      <dgm:t>
        <a:bodyPr/>
        <a:lstStyle/>
        <a:p>
          <a:endParaRPr lang="fr-FR"/>
        </a:p>
      </dgm:t>
    </dgm:pt>
    <dgm:pt modelId="{AD944BBB-EC72-459B-B31A-E74E5451A848}" type="sibTrans" cxnId="{D0D86607-3576-4D83-84E1-47B3F2EC0E54}">
      <dgm:prSet/>
      <dgm:spPr/>
      <dgm:t>
        <a:bodyPr/>
        <a:lstStyle/>
        <a:p>
          <a:endParaRPr lang="fr-FR"/>
        </a:p>
      </dgm:t>
    </dgm:pt>
    <dgm:pt modelId="{A4F8A0C9-3C65-4C45-BB54-3B8647599C16}">
      <dgm:prSet phldrT="[Texte]"/>
      <dgm:spPr/>
      <dgm:t>
        <a:bodyPr/>
        <a:lstStyle/>
        <a:p>
          <a:r>
            <a:rPr lang="fr-FR" dirty="0" smtClean="0"/>
            <a:t>Data</a:t>
          </a:r>
          <a:endParaRPr lang="fr-FR" dirty="0"/>
        </a:p>
      </dgm:t>
    </dgm:pt>
    <dgm:pt modelId="{9F105008-4A80-41DF-9267-C3E2E0FD0784}" type="parTrans" cxnId="{86A70DF1-CCA3-4BEA-98B4-4CC669986E7C}">
      <dgm:prSet/>
      <dgm:spPr/>
      <dgm:t>
        <a:bodyPr/>
        <a:lstStyle/>
        <a:p>
          <a:endParaRPr lang="fr-FR"/>
        </a:p>
      </dgm:t>
    </dgm:pt>
    <dgm:pt modelId="{084E1332-0414-468A-8BF1-3F5B2C7D0655}" type="sibTrans" cxnId="{86A70DF1-CCA3-4BEA-98B4-4CC669986E7C}">
      <dgm:prSet/>
      <dgm:spPr/>
      <dgm:t>
        <a:bodyPr/>
        <a:lstStyle/>
        <a:p>
          <a:endParaRPr lang="fr-FR"/>
        </a:p>
      </dgm:t>
    </dgm:pt>
    <dgm:pt modelId="{61E0014B-5788-4058-AB1F-D9AEF4E3A284}">
      <dgm:prSet phldrT="[Texte]"/>
      <dgm:spPr/>
      <dgm:t>
        <a:bodyPr/>
        <a:lstStyle/>
        <a:p>
          <a:r>
            <a:rPr lang="fr-FR" dirty="0" smtClean="0"/>
            <a:t>Piste sélectionnée</a:t>
          </a:r>
          <a:endParaRPr lang="fr-FR" dirty="0"/>
        </a:p>
      </dgm:t>
    </dgm:pt>
    <dgm:pt modelId="{7C1EF271-D43E-465B-9D6B-BED671CA04B2}" type="parTrans" cxnId="{EAA6AD28-6075-427B-9D29-1DE62F58B492}">
      <dgm:prSet/>
      <dgm:spPr/>
      <dgm:t>
        <a:bodyPr/>
        <a:lstStyle/>
        <a:p>
          <a:endParaRPr lang="fr-FR"/>
        </a:p>
      </dgm:t>
    </dgm:pt>
    <dgm:pt modelId="{E593F160-4727-46B0-BEDB-4A691BC04617}" type="sibTrans" cxnId="{EAA6AD28-6075-427B-9D29-1DE62F58B492}">
      <dgm:prSet/>
      <dgm:spPr/>
      <dgm:t>
        <a:bodyPr/>
        <a:lstStyle/>
        <a:p>
          <a:endParaRPr lang="fr-FR"/>
        </a:p>
      </dgm:t>
    </dgm:pt>
    <dgm:pt modelId="{1F1F8573-5AB6-480E-8BC8-0AEFC5DFD73A}">
      <dgm:prSet phldrT="[Texte]"/>
      <dgm:spPr/>
      <dgm:t>
        <a:bodyPr/>
        <a:lstStyle/>
        <a:p>
          <a:r>
            <a:rPr lang="fr-FR" dirty="0" smtClean="0"/>
            <a:t>Volume</a:t>
          </a:r>
          <a:endParaRPr lang="fr-FR" dirty="0"/>
        </a:p>
      </dgm:t>
    </dgm:pt>
    <dgm:pt modelId="{E9696685-268F-42E9-A48B-0B0FA7EAEADC}" type="parTrans" cxnId="{9EE5C0E7-0563-4DD3-9689-F794C77FDDEB}">
      <dgm:prSet/>
      <dgm:spPr/>
      <dgm:t>
        <a:bodyPr/>
        <a:lstStyle/>
        <a:p>
          <a:endParaRPr lang="fr-FR"/>
        </a:p>
      </dgm:t>
    </dgm:pt>
    <dgm:pt modelId="{32E4794B-D0EA-4A60-8A22-4840F8F071E2}" type="sibTrans" cxnId="{9EE5C0E7-0563-4DD3-9689-F794C77FDDEB}">
      <dgm:prSet/>
      <dgm:spPr/>
      <dgm:t>
        <a:bodyPr/>
        <a:lstStyle/>
        <a:p>
          <a:endParaRPr lang="fr-FR"/>
        </a:p>
      </dgm:t>
    </dgm:pt>
    <dgm:pt modelId="{939CE406-D94E-4E5C-874F-A66D7ED92BF1}">
      <dgm:prSet phldrT="[Texte]"/>
      <dgm:spPr/>
      <dgm:t>
        <a:bodyPr/>
        <a:lstStyle/>
        <a:p>
          <a:r>
            <a:rPr lang="fr-FR" dirty="0" err="1" smtClean="0"/>
            <a:t>Clock</a:t>
          </a:r>
          <a:endParaRPr lang="fr-FR" dirty="0"/>
        </a:p>
      </dgm:t>
    </dgm:pt>
    <dgm:pt modelId="{DCF52215-8357-4F32-B33D-0DC29D6F1BAF}" type="parTrans" cxnId="{468A2D5D-8EEB-4622-B4F9-AA5FE0163D4D}">
      <dgm:prSet/>
      <dgm:spPr/>
      <dgm:t>
        <a:bodyPr/>
        <a:lstStyle/>
        <a:p>
          <a:endParaRPr lang="fr-FR"/>
        </a:p>
      </dgm:t>
    </dgm:pt>
    <dgm:pt modelId="{154FC28D-764F-4652-8789-B09585D8FB56}" type="sibTrans" cxnId="{468A2D5D-8EEB-4622-B4F9-AA5FE0163D4D}">
      <dgm:prSet/>
      <dgm:spPr/>
      <dgm:t>
        <a:bodyPr/>
        <a:lstStyle/>
        <a:p>
          <a:endParaRPr lang="fr-FR"/>
        </a:p>
      </dgm:t>
    </dgm:pt>
    <dgm:pt modelId="{2B927CC5-7868-4305-8FA9-5C0078C3BC2A}">
      <dgm:prSet phldrT="[Texte]"/>
      <dgm:spPr/>
      <dgm:t>
        <a:bodyPr/>
        <a:lstStyle/>
        <a:p>
          <a:r>
            <a:rPr lang="fr-FR" dirty="0" smtClean="0"/>
            <a:t>Synchronisation</a:t>
          </a:r>
          <a:endParaRPr lang="fr-FR" dirty="0"/>
        </a:p>
      </dgm:t>
    </dgm:pt>
    <dgm:pt modelId="{7709D55A-465F-477D-9F2C-81DB89959A7D}" type="parTrans" cxnId="{DDE5A0D9-765D-4BAE-9E0C-2142F6B3FFA9}">
      <dgm:prSet/>
      <dgm:spPr/>
      <dgm:t>
        <a:bodyPr/>
        <a:lstStyle/>
        <a:p>
          <a:endParaRPr lang="fr-FR"/>
        </a:p>
      </dgm:t>
    </dgm:pt>
    <dgm:pt modelId="{AE8DC7D5-B609-4BB6-9687-DC9C710D9DAA}" type="sibTrans" cxnId="{DDE5A0D9-765D-4BAE-9E0C-2142F6B3FFA9}">
      <dgm:prSet/>
      <dgm:spPr/>
      <dgm:t>
        <a:bodyPr/>
        <a:lstStyle/>
        <a:p>
          <a:endParaRPr lang="fr-FR"/>
        </a:p>
      </dgm:t>
    </dgm:pt>
    <dgm:pt modelId="{E2DB2203-2C4E-437B-9B6D-0BEB5590D74D}" type="pres">
      <dgm:prSet presAssocID="{0A2BEA47-8F5C-4D14-AD0B-0FFCDE4A780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130A96A9-0387-4538-9563-CC170C9C5968}" type="pres">
      <dgm:prSet presAssocID="{51E099C5-EC07-4867-BA8C-39A2EF4050D5}" presName="vertOne" presStyleCnt="0"/>
      <dgm:spPr/>
    </dgm:pt>
    <dgm:pt modelId="{896F8333-83FE-44D4-B1AF-7A2E6672325D}" type="pres">
      <dgm:prSet presAssocID="{51E099C5-EC07-4867-BA8C-39A2EF4050D5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ADBF305-90E2-47B0-BF09-595B050DCE64}" type="pres">
      <dgm:prSet presAssocID="{51E099C5-EC07-4867-BA8C-39A2EF4050D5}" presName="parTransOne" presStyleCnt="0"/>
      <dgm:spPr/>
    </dgm:pt>
    <dgm:pt modelId="{D76DB95D-365C-4980-BA9C-DC5444873586}" type="pres">
      <dgm:prSet presAssocID="{51E099C5-EC07-4867-BA8C-39A2EF4050D5}" presName="horzOne" presStyleCnt="0"/>
      <dgm:spPr/>
    </dgm:pt>
    <dgm:pt modelId="{50A3C4B1-C255-44B7-8983-356003558855}" type="pres">
      <dgm:prSet presAssocID="{A4F8A0C9-3C65-4C45-BB54-3B8647599C16}" presName="vertTwo" presStyleCnt="0"/>
      <dgm:spPr/>
    </dgm:pt>
    <dgm:pt modelId="{155AE8AF-3DD6-4388-9AE8-9544682C0F4F}" type="pres">
      <dgm:prSet presAssocID="{A4F8A0C9-3C65-4C45-BB54-3B8647599C16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EB32404-755E-4297-ADB0-9A027ED185FF}" type="pres">
      <dgm:prSet presAssocID="{A4F8A0C9-3C65-4C45-BB54-3B8647599C16}" presName="parTransTwo" presStyleCnt="0"/>
      <dgm:spPr/>
    </dgm:pt>
    <dgm:pt modelId="{C2EBF928-5F21-4241-AD3B-5EAEEDBB6B55}" type="pres">
      <dgm:prSet presAssocID="{A4F8A0C9-3C65-4C45-BB54-3B8647599C16}" presName="horzTwo" presStyleCnt="0"/>
      <dgm:spPr/>
    </dgm:pt>
    <dgm:pt modelId="{04E4142A-A15F-4322-A262-D7F40756782E}" type="pres">
      <dgm:prSet presAssocID="{61E0014B-5788-4058-AB1F-D9AEF4E3A284}" presName="vertThree" presStyleCnt="0"/>
      <dgm:spPr/>
    </dgm:pt>
    <dgm:pt modelId="{17F54CDB-C79C-41EC-9727-0B16AA867F4C}" type="pres">
      <dgm:prSet presAssocID="{61E0014B-5788-4058-AB1F-D9AEF4E3A284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D4AF953-A54F-4224-837D-C56DEC62BCA4}" type="pres">
      <dgm:prSet presAssocID="{61E0014B-5788-4058-AB1F-D9AEF4E3A284}" presName="horzThree" presStyleCnt="0"/>
      <dgm:spPr/>
    </dgm:pt>
    <dgm:pt modelId="{B1B2598E-2A5A-4895-93C1-C1034F36A7F9}" type="pres">
      <dgm:prSet presAssocID="{E593F160-4727-46B0-BEDB-4A691BC04617}" presName="sibSpaceThree" presStyleCnt="0"/>
      <dgm:spPr/>
    </dgm:pt>
    <dgm:pt modelId="{5E4F8732-D77C-4F9F-94E7-667135768AEC}" type="pres">
      <dgm:prSet presAssocID="{1F1F8573-5AB6-480E-8BC8-0AEFC5DFD73A}" presName="vertThree" presStyleCnt="0"/>
      <dgm:spPr/>
    </dgm:pt>
    <dgm:pt modelId="{DD9DF3F3-A6F6-4EA0-92CE-521ADF3C8629}" type="pres">
      <dgm:prSet presAssocID="{1F1F8573-5AB6-480E-8BC8-0AEFC5DFD73A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B1803F8-06C9-44DC-865C-A2ECF2DC6375}" type="pres">
      <dgm:prSet presAssocID="{1F1F8573-5AB6-480E-8BC8-0AEFC5DFD73A}" presName="horzThree" presStyleCnt="0"/>
      <dgm:spPr/>
    </dgm:pt>
    <dgm:pt modelId="{573ED5C0-933F-4504-ABE2-82B1CECEC5B6}" type="pres">
      <dgm:prSet presAssocID="{084E1332-0414-468A-8BF1-3F5B2C7D0655}" presName="sibSpaceTwo" presStyleCnt="0"/>
      <dgm:spPr/>
    </dgm:pt>
    <dgm:pt modelId="{6CE64F83-C7E2-4FAF-9EA9-96B6E9A5BE20}" type="pres">
      <dgm:prSet presAssocID="{939CE406-D94E-4E5C-874F-A66D7ED92BF1}" presName="vertTwo" presStyleCnt="0"/>
      <dgm:spPr/>
    </dgm:pt>
    <dgm:pt modelId="{B76C4B1D-5231-4012-847E-C2DC4C2B39AA}" type="pres">
      <dgm:prSet presAssocID="{939CE406-D94E-4E5C-874F-A66D7ED92BF1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A1804B4-B19C-46AC-A8BE-0344BEE4E4F5}" type="pres">
      <dgm:prSet presAssocID="{939CE406-D94E-4E5C-874F-A66D7ED92BF1}" presName="parTransTwo" presStyleCnt="0"/>
      <dgm:spPr/>
    </dgm:pt>
    <dgm:pt modelId="{EDB097BA-F566-49C3-8E2D-A104F720DF3F}" type="pres">
      <dgm:prSet presAssocID="{939CE406-D94E-4E5C-874F-A66D7ED92BF1}" presName="horzTwo" presStyleCnt="0"/>
      <dgm:spPr/>
    </dgm:pt>
    <dgm:pt modelId="{CE12EA31-3E25-4D16-A300-54018A5BC7BE}" type="pres">
      <dgm:prSet presAssocID="{2B927CC5-7868-4305-8FA9-5C0078C3BC2A}" presName="vertThree" presStyleCnt="0"/>
      <dgm:spPr/>
    </dgm:pt>
    <dgm:pt modelId="{67F9B036-5BF7-4A7F-B26D-81BCD9AE7BF6}" type="pres">
      <dgm:prSet presAssocID="{2B927CC5-7868-4305-8FA9-5C0078C3BC2A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6D54F4F-BCF9-48E9-91D3-F7B82306DFAE}" type="pres">
      <dgm:prSet presAssocID="{2B927CC5-7868-4305-8FA9-5C0078C3BC2A}" presName="horzThree" presStyleCnt="0"/>
      <dgm:spPr/>
    </dgm:pt>
  </dgm:ptLst>
  <dgm:cxnLst>
    <dgm:cxn modelId="{D0D86607-3576-4D83-84E1-47B3F2EC0E54}" srcId="{0A2BEA47-8F5C-4D14-AD0B-0FFCDE4A7801}" destId="{51E099C5-EC07-4867-BA8C-39A2EF4050D5}" srcOrd="0" destOrd="0" parTransId="{5AE82A73-6E0D-49DE-92A9-24A77869785C}" sibTransId="{AD944BBB-EC72-459B-B31A-E74E5451A848}"/>
    <dgm:cxn modelId="{DDE5A0D9-765D-4BAE-9E0C-2142F6B3FFA9}" srcId="{939CE406-D94E-4E5C-874F-A66D7ED92BF1}" destId="{2B927CC5-7868-4305-8FA9-5C0078C3BC2A}" srcOrd="0" destOrd="0" parTransId="{7709D55A-465F-477D-9F2C-81DB89959A7D}" sibTransId="{AE8DC7D5-B609-4BB6-9687-DC9C710D9DAA}"/>
    <dgm:cxn modelId="{468A2D5D-8EEB-4622-B4F9-AA5FE0163D4D}" srcId="{51E099C5-EC07-4867-BA8C-39A2EF4050D5}" destId="{939CE406-D94E-4E5C-874F-A66D7ED92BF1}" srcOrd="1" destOrd="0" parTransId="{DCF52215-8357-4F32-B33D-0DC29D6F1BAF}" sibTransId="{154FC28D-764F-4652-8789-B09585D8FB56}"/>
    <dgm:cxn modelId="{EAA6AD28-6075-427B-9D29-1DE62F58B492}" srcId="{A4F8A0C9-3C65-4C45-BB54-3B8647599C16}" destId="{61E0014B-5788-4058-AB1F-D9AEF4E3A284}" srcOrd="0" destOrd="0" parTransId="{7C1EF271-D43E-465B-9D6B-BED671CA04B2}" sibTransId="{E593F160-4727-46B0-BEDB-4A691BC04617}"/>
    <dgm:cxn modelId="{D79566AF-BF2E-4D30-A9EB-D906E5CD387A}" type="presOf" srcId="{939CE406-D94E-4E5C-874F-A66D7ED92BF1}" destId="{B76C4B1D-5231-4012-847E-C2DC4C2B39AA}" srcOrd="0" destOrd="0" presId="urn:microsoft.com/office/officeart/2005/8/layout/hierarchy4"/>
    <dgm:cxn modelId="{C052435B-1BDD-4870-9BB5-E7B68EF8D73A}" type="presOf" srcId="{2B927CC5-7868-4305-8FA9-5C0078C3BC2A}" destId="{67F9B036-5BF7-4A7F-B26D-81BCD9AE7BF6}" srcOrd="0" destOrd="0" presId="urn:microsoft.com/office/officeart/2005/8/layout/hierarchy4"/>
    <dgm:cxn modelId="{A7F737E1-8E3A-4FB2-90D5-6A457EFF3ABA}" type="presOf" srcId="{A4F8A0C9-3C65-4C45-BB54-3B8647599C16}" destId="{155AE8AF-3DD6-4388-9AE8-9544682C0F4F}" srcOrd="0" destOrd="0" presId="urn:microsoft.com/office/officeart/2005/8/layout/hierarchy4"/>
    <dgm:cxn modelId="{5686BAEE-9275-4FAB-9977-C782D8F45A94}" type="presOf" srcId="{51E099C5-EC07-4867-BA8C-39A2EF4050D5}" destId="{896F8333-83FE-44D4-B1AF-7A2E6672325D}" srcOrd="0" destOrd="0" presId="urn:microsoft.com/office/officeart/2005/8/layout/hierarchy4"/>
    <dgm:cxn modelId="{9EE5C0E7-0563-4DD3-9689-F794C77FDDEB}" srcId="{A4F8A0C9-3C65-4C45-BB54-3B8647599C16}" destId="{1F1F8573-5AB6-480E-8BC8-0AEFC5DFD73A}" srcOrd="1" destOrd="0" parTransId="{E9696685-268F-42E9-A48B-0B0FA7EAEADC}" sibTransId="{32E4794B-D0EA-4A60-8A22-4840F8F071E2}"/>
    <dgm:cxn modelId="{86A70DF1-CCA3-4BEA-98B4-4CC669986E7C}" srcId="{51E099C5-EC07-4867-BA8C-39A2EF4050D5}" destId="{A4F8A0C9-3C65-4C45-BB54-3B8647599C16}" srcOrd="0" destOrd="0" parTransId="{9F105008-4A80-41DF-9267-C3E2E0FD0784}" sibTransId="{084E1332-0414-468A-8BF1-3F5B2C7D0655}"/>
    <dgm:cxn modelId="{BA8DDE54-0730-4A2D-ADA0-F57D2A79A1DC}" type="presOf" srcId="{1F1F8573-5AB6-480E-8BC8-0AEFC5DFD73A}" destId="{DD9DF3F3-A6F6-4EA0-92CE-521ADF3C8629}" srcOrd="0" destOrd="0" presId="urn:microsoft.com/office/officeart/2005/8/layout/hierarchy4"/>
    <dgm:cxn modelId="{59EDF625-1CFC-40ED-9A57-36F3075E447C}" type="presOf" srcId="{0A2BEA47-8F5C-4D14-AD0B-0FFCDE4A7801}" destId="{E2DB2203-2C4E-437B-9B6D-0BEB5590D74D}" srcOrd="0" destOrd="0" presId="urn:microsoft.com/office/officeart/2005/8/layout/hierarchy4"/>
    <dgm:cxn modelId="{2407C194-F7C8-4B70-A046-357CD6035AC2}" type="presOf" srcId="{61E0014B-5788-4058-AB1F-D9AEF4E3A284}" destId="{17F54CDB-C79C-41EC-9727-0B16AA867F4C}" srcOrd="0" destOrd="0" presId="urn:microsoft.com/office/officeart/2005/8/layout/hierarchy4"/>
    <dgm:cxn modelId="{FCD87EAD-F9EC-481F-9A68-2BFD9FF498F6}" type="presParOf" srcId="{E2DB2203-2C4E-437B-9B6D-0BEB5590D74D}" destId="{130A96A9-0387-4538-9563-CC170C9C5968}" srcOrd="0" destOrd="0" presId="urn:microsoft.com/office/officeart/2005/8/layout/hierarchy4"/>
    <dgm:cxn modelId="{91005E25-1312-4130-8E52-1238D86819BA}" type="presParOf" srcId="{130A96A9-0387-4538-9563-CC170C9C5968}" destId="{896F8333-83FE-44D4-B1AF-7A2E6672325D}" srcOrd="0" destOrd="0" presId="urn:microsoft.com/office/officeart/2005/8/layout/hierarchy4"/>
    <dgm:cxn modelId="{0458FE9A-3A18-4DD6-9610-484020A40D6A}" type="presParOf" srcId="{130A96A9-0387-4538-9563-CC170C9C5968}" destId="{2ADBF305-90E2-47B0-BF09-595B050DCE64}" srcOrd="1" destOrd="0" presId="urn:microsoft.com/office/officeart/2005/8/layout/hierarchy4"/>
    <dgm:cxn modelId="{CC130C75-8696-43B1-A0A7-2C5208257818}" type="presParOf" srcId="{130A96A9-0387-4538-9563-CC170C9C5968}" destId="{D76DB95D-365C-4980-BA9C-DC5444873586}" srcOrd="2" destOrd="0" presId="urn:microsoft.com/office/officeart/2005/8/layout/hierarchy4"/>
    <dgm:cxn modelId="{AA127066-2B82-4F74-A0AB-1E926E4177CC}" type="presParOf" srcId="{D76DB95D-365C-4980-BA9C-DC5444873586}" destId="{50A3C4B1-C255-44B7-8983-356003558855}" srcOrd="0" destOrd="0" presId="urn:microsoft.com/office/officeart/2005/8/layout/hierarchy4"/>
    <dgm:cxn modelId="{7B960720-4C1D-4E3D-A304-DA056CC5FA2B}" type="presParOf" srcId="{50A3C4B1-C255-44B7-8983-356003558855}" destId="{155AE8AF-3DD6-4388-9AE8-9544682C0F4F}" srcOrd="0" destOrd="0" presId="urn:microsoft.com/office/officeart/2005/8/layout/hierarchy4"/>
    <dgm:cxn modelId="{94AB8A98-3A32-450C-A201-CB6697ABB93C}" type="presParOf" srcId="{50A3C4B1-C255-44B7-8983-356003558855}" destId="{CEB32404-755E-4297-ADB0-9A027ED185FF}" srcOrd="1" destOrd="0" presId="urn:microsoft.com/office/officeart/2005/8/layout/hierarchy4"/>
    <dgm:cxn modelId="{1DDC8BC2-73B4-495C-9BDC-6B3B0ADDCFFE}" type="presParOf" srcId="{50A3C4B1-C255-44B7-8983-356003558855}" destId="{C2EBF928-5F21-4241-AD3B-5EAEEDBB6B55}" srcOrd="2" destOrd="0" presId="urn:microsoft.com/office/officeart/2005/8/layout/hierarchy4"/>
    <dgm:cxn modelId="{3D15187E-3AD7-41B4-A47B-6192878ADB85}" type="presParOf" srcId="{C2EBF928-5F21-4241-AD3B-5EAEEDBB6B55}" destId="{04E4142A-A15F-4322-A262-D7F40756782E}" srcOrd="0" destOrd="0" presId="urn:microsoft.com/office/officeart/2005/8/layout/hierarchy4"/>
    <dgm:cxn modelId="{9A8360AA-3E67-40BB-9E8D-57F4200D9DE0}" type="presParOf" srcId="{04E4142A-A15F-4322-A262-D7F40756782E}" destId="{17F54CDB-C79C-41EC-9727-0B16AA867F4C}" srcOrd="0" destOrd="0" presId="urn:microsoft.com/office/officeart/2005/8/layout/hierarchy4"/>
    <dgm:cxn modelId="{3E55D06F-0B04-4C4A-9D6C-AB73690D0710}" type="presParOf" srcId="{04E4142A-A15F-4322-A262-D7F40756782E}" destId="{9D4AF953-A54F-4224-837D-C56DEC62BCA4}" srcOrd="1" destOrd="0" presId="urn:microsoft.com/office/officeart/2005/8/layout/hierarchy4"/>
    <dgm:cxn modelId="{7F61D738-DF73-40F3-B6E2-349596F595BD}" type="presParOf" srcId="{C2EBF928-5F21-4241-AD3B-5EAEEDBB6B55}" destId="{B1B2598E-2A5A-4895-93C1-C1034F36A7F9}" srcOrd="1" destOrd="0" presId="urn:microsoft.com/office/officeart/2005/8/layout/hierarchy4"/>
    <dgm:cxn modelId="{F94AFF38-3BF7-4028-BD3F-043CFED8162B}" type="presParOf" srcId="{C2EBF928-5F21-4241-AD3B-5EAEEDBB6B55}" destId="{5E4F8732-D77C-4F9F-94E7-667135768AEC}" srcOrd="2" destOrd="0" presId="urn:microsoft.com/office/officeart/2005/8/layout/hierarchy4"/>
    <dgm:cxn modelId="{4ED5EFDA-20C4-4A23-BD94-7C8BC3A0F7DA}" type="presParOf" srcId="{5E4F8732-D77C-4F9F-94E7-667135768AEC}" destId="{DD9DF3F3-A6F6-4EA0-92CE-521ADF3C8629}" srcOrd="0" destOrd="0" presId="urn:microsoft.com/office/officeart/2005/8/layout/hierarchy4"/>
    <dgm:cxn modelId="{C5217C86-02A3-4805-8FF2-3FC65199DE7C}" type="presParOf" srcId="{5E4F8732-D77C-4F9F-94E7-667135768AEC}" destId="{DB1803F8-06C9-44DC-865C-A2ECF2DC6375}" srcOrd="1" destOrd="0" presId="urn:microsoft.com/office/officeart/2005/8/layout/hierarchy4"/>
    <dgm:cxn modelId="{A911960C-4BF8-4C3A-B384-CB6518F39647}" type="presParOf" srcId="{D76DB95D-365C-4980-BA9C-DC5444873586}" destId="{573ED5C0-933F-4504-ABE2-82B1CECEC5B6}" srcOrd="1" destOrd="0" presId="urn:microsoft.com/office/officeart/2005/8/layout/hierarchy4"/>
    <dgm:cxn modelId="{40F9F621-BA3F-4B04-AB35-8C323CBE2FFD}" type="presParOf" srcId="{D76DB95D-365C-4980-BA9C-DC5444873586}" destId="{6CE64F83-C7E2-4FAF-9EA9-96B6E9A5BE20}" srcOrd="2" destOrd="0" presId="urn:microsoft.com/office/officeart/2005/8/layout/hierarchy4"/>
    <dgm:cxn modelId="{758D5D5A-8F01-4FDC-96DA-EEC35F057F44}" type="presParOf" srcId="{6CE64F83-C7E2-4FAF-9EA9-96B6E9A5BE20}" destId="{B76C4B1D-5231-4012-847E-C2DC4C2B39AA}" srcOrd="0" destOrd="0" presId="urn:microsoft.com/office/officeart/2005/8/layout/hierarchy4"/>
    <dgm:cxn modelId="{6ACF8FDA-D5EB-4F5B-87FE-7581A0C61419}" type="presParOf" srcId="{6CE64F83-C7E2-4FAF-9EA9-96B6E9A5BE20}" destId="{5A1804B4-B19C-46AC-A8BE-0344BEE4E4F5}" srcOrd="1" destOrd="0" presId="urn:microsoft.com/office/officeart/2005/8/layout/hierarchy4"/>
    <dgm:cxn modelId="{7BA82F01-9C2C-4946-8125-5D6B48ECB52D}" type="presParOf" srcId="{6CE64F83-C7E2-4FAF-9EA9-96B6E9A5BE20}" destId="{EDB097BA-F566-49C3-8E2D-A104F720DF3F}" srcOrd="2" destOrd="0" presId="urn:microsoft.com/office/officeart/2005/8/layout/hierarchy4"/>
    <dgm:cxn modelId="{09799E2A-26D0-47FF-B10D-FE4E8DC72988}" type="presParOf" srcId="{EDB097BA-F566-49C3-8E2D-A104F720DF3F}" destId="{CE12EA31-3E25-4D16-A300-54018A5BC7BE}" srcOrd="0" destOrd="0" presId="urn:microsoft.com/office/officeart/2005/8/layout/hierarchy4"/>
    <dgm:cxn modelId="{AA9960F5-5A4A-458D-92E7-406873F7A713}" type="presParOf" srcId="{CE12EA31-3E25-4D16-A300-54018A5BC7BE}" destId="{67F9B036-5BF7-4A7F-B26D-81BCD9AE7BF6}" srcOrd="0" destOrd="0" presId="urn:microsoft.com/office/officeart/2005/8/layout/hierarchy4"/>
    <dgm:cxn modelId="{E8879C22-A2EA-4EC8-9469-EF1846FB47EB}" type="presParOf" srcId="{CE12EA31-3E25-4D16-A300-54018A5BC7BE}" destId="{D6D54F4F-BCF9-48E9-91D3-F7B82306DFA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0D98ACF-98EA-424B-8DC5-3ED17718647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6940C73-7CFF-4C42-9E4A-B6E81DD5E733}">
      <dgm:prSet phldrT="[Texte]"/>
      <dgm:spPr/>
      <dgm:t>
        <a:bodyPr/>
        <a:lstStyle/>
        <a:p>
          <a:r>
            <a:rPr lang="fr-FR" dirty="0">
              <a:latin typeface="Franklin Gothic Demi Cond" pitchFamily="34" charset="0"/>
            </a:rPr>
            <a:t>b7 = 0</a:t>
          </a:r>
        </a:p>
        <a:p>
          <a:r>
            <a:rPr lang="fr-FR" dirty="0"/>
            <a:t>SOMO14D</a:t>
          </a:r>
        </a:p>
      </dgm:t>
    </dgm:pt>
    <dgm:pt modelId="{16E53906-C1EC-41F1-83D7-C472CF40F215}" type="parTrans" cxnId="{842DD3E9-F7C3-42A2-BEB0-75A05DFB076D}">
      <dgm:prSet/>
      <dgm:spPr/>
      <dgm:t>
        <a:bodyPr/>
        <a:lstStyle/>
        <a:p>
          <a:endParaRPr lang="fr-FR"/>
        </a:p>
      </dgm:t>
    </dgm:pt>
    <dgm:pt modelId="{88F42720-FFF5-46CF-B346-B0A05436697D}" type="sibTrans" cxnId="{842DD3E9-F7C3-42A2-BEB0-75A05DFB076D}">
      <dgm:prSet/>
      <dgm:spPr/>
      <dgm:t>
        <a:bodyPr/>
        <a:lstStyle/>
        <a:p>
          <a:endParaRPr lang="fr-FR"/>
        </a:p>
      </dgm:t>
    </dgm:pt>
    <dgm:pt modelId="{C102EF9B-CCD5-4DCD-B846-3455330CF88D}">
      <dgm:prSet phldrT="[Texte]" custT="1"/>
      <dgm:spPr/>
      <dgm:t>
        <a:bodyPr/>
        <a:lstStyle/>
        <a:p>
          <a:r>
            <a:rPr lang="fr-FR" sz="1800" dirty="0" smtClean="0">
              <a:solidFill>
                <a:srgbClr val="C00000"/>
              </a:solidFill>
              <a:latin typeface="Franklin Gothic Demi Cond" pitchFamily="34" charset="0"/>
            </a:rPr>
            <a:t>b6b5b4</a:t>
          </a:r>
        </a:p>
        <a:p>
          <a:r>
            <a:rPr lang="fr-FR" sz="1800" dirty="0" smtClean="0">
              <a:latin typeface="Harabara" pitchFamily="34" charset="0"/>
            </a:rPr>
            <a:t>réglage </a:t>
          </a:r>
          <a:r>
            <a:rPr lang="fr-FR" sz="1800" dirty="0">
              <a:latin typeface="Harabara" pitchFamily="34" charset="0"/>
            </a:rPr>
            <a:t>du volume</a:t>
          </a:r>
        </a:p>
      </dgm:t>
    </dgm:pt>
    <dgm:pt modelId="{EE1C438D-8D30-45E0-A264-6B3B8F215689}" type="parTrans" cxnId="{40C7213E-AA8A-4A79-AD5C-FA539B4842E5}">
      <dgm:prSet/>
      <dgm:spPr/>
      <dgm:t>
        <a:bodyPr/>
        <a:lstStyle/>
        <a:p>
          <a:endParaRPr lang="fr-FR"/>
        </a:p>
      </dgm:t>
    </dgm:pt>
    <dgm:pt modelId="{0DC21B94-AE97-46FF-9A30-34F88CFD3239}" type="sibTrans" cxnId="{40C7213E-AA8A-4A79-AD5C-FA539B4842E5}">
      <dgm:prSet/>
      <dgm:spPr/>
      <dgm:t>
        <a:bodyPr/>
        <a:lstStyle/>
        <a:p>
          <a:endParaRPr lang="fr-FR"/>
        </a:p>
      </dgm:t>
    </dgm:pt>
    <dgm:pt modelId="{CAEBCF4D-1E5D-4746-B24E-A95E6E88E3CE}">
      <dgm:prSet phldrT="[Texte]" custT="1"/>
      <dgm:spPr/>
      <dgm:t>
        <a:bodyPr/>
        <a:lstStyle/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b3b2b1b0 = 1110</a:t>
          </a:r>
          <a:r>
            <a:rPr lang="fr-FR" sz="1800" dirty="0"/>
            <a:t> : </a:t>
          </a:r>
          <a:r>
            <a:rPr lang="fr-FR" sz="1800" dirty="0">
              <a:latin typeface="Harabara" pitchFamily="34" charset="0"/>
            </a:rPr>
            <a:t>Play / Pause</a:t>
          </a: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b3b2b1b0 = 1111 </a:t>
          </a:r>
          <a:r>
            <a:rPr lang="fr-FR" sz="1800" dirty="0"/>
            <a:t>: </a:t>
          </a:r>
          <a:r>
            <a:rPr lang="fr-FR" sz="1800" dirty="0">
              <a:latin typeface="Harabara" pitchFamily="34" charset="0"/>
            </a:rPr>
            <a:t>Stop</a:t>
          </a:r>
          <a:endParaRPr lang="fr-FR" sz="1800" dirty="0">
            <a:solidFill>
              <a:srgbClr val="C00000"/>
            </a:solidFill>
            <a:latin typeface="Harabara" pitchFamily="34" charset="0"/>
          </a:endParaRP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b3b2b1b0</a:t>
          </a:r>
          <a:r>
            <a:rPr lang="fr-FR" sz="1800" dirty="0"/>
            <a:t> </a:t>
          </a:r>
          <a:r>
            <a:rPr lang="fr-FR" sz="1800" dirty="0" smtClean="0"/>
            <a:t>: </a:t>
          </a:r>
          <a:r>
            <a:rPr lang="fr-FR" sz="1800" dirty="0" smtClean="0">
              <a:latin typeface="Harabara" pitchFamily="34" charset="0"/>
            </a:rPr>
            <a:t>n</a:t>
          </a:r>
          <a:r>
            <a:rPr lang="fr-FR" sz="1800" dirty="0">
              <a:latin typeface="Harabara" pitchFamily="34" charset="0"/>
            </a:rPr>
            <a:t>° de fichier</a:t>
          </a:r>
        </a:p>
      </dgm:t>
    </dgm:pt>
    <dgm:pt modelId="{57CC7579-EDF3-4BDA-8884-47E61128AB21}" type="parTrans" cxnId="{00DA523C-3760-4D5C-B0E2-95190F77ED97}">
      <dgm:prSet/>
      <dgm:spPr/>
      <dgm:t>
        <a:bodyPr/>
        <a:lstStyle/>
        <a:p>
          <a:endParaRPr lang="fr-FR"/>
        </a:p>
      </dgm:t>
    </dgm:pt>
    <dgm:pt modelId="{43895EB8-F65B-4082-A40D-65F52D05F5C5}" type="sibTrans" cxnId="{00DA523C-3760-4D5C-B0E2-95190F77ED97}">
      <dgm:prSet/>
      <dgm:spPr/>
      <dgm:t>
        <a:bodyPr/>
        <a:lstStyle/>
        <a:p>
          <a:endParaRPr lang="fr-FR"/>
        </a:p>
      </dgm:t>
    </dgm:pt>
    <dgm:pt modelId="{0F1D096D-D870-4AA7-B0E7-CA0BF326CEB4}">
      <dgm:prSet phldrT="[Texte]"/>
      <dgm:spPr/>
      <dgm:t>
        <a:bodyPr/>
        <a:lstStyle/>
        <a:p>
          <a:r>
            <a:rPr lang="fr-FR" dirty="0">
              <a:latin typeface="Franklin Gothic Demi Cond" pitchFamily="34" charset="0"/>
            </a:rPr>
            <a:t>b7 = 1</a:t>
          </a:r>
        </a:p>
        <a:p>
          <a:r>
            <a:rPr lang="fr-FR" dirty="0"/>
            <a:t>Eclairage</a:t>
          </a:r>
        </a:p>
      </dgm:t>
    </dgm:pt>
    <dgm:pt modelId="{70AA7CA5-69DE-4286-91E9-67A9015856F0}" type="parTrans" cxnId="{4BD5D4D7-D0C0-4156-B2D2-7459762FE11D}">
      <dgm:prSet/>
      <dgm:spPr/>
      <dgm:t>
        <a:bodyPr/>
        <a:lstStyle/>
        <a:p>
          <a:endParaRPr lang="fr-FR"/>
        </a:p>
      </dgm:t>
    </dgm:pt>
    <dgm:pt modelId="{084412F0-E45F-4F6D-A092-1D147F166BFA}" type="sibTrans" cxnId="{4BD5D4D7-D0C0-4156-B2D2-7459762FE11D}">
      <dgm:prSet/>
      <dgm:spPr/>
      <dgm:t>
        <a:bodyPr/>
        <a:lstStyle/>
        <a:p>
          <a:endParaRPr lang="fr-FR"/>
        </a:p>
      </dgm:t>
    </dgm:pt>
    <dgm:pt modelId="{E9BD0C93-A8CB-47D4-8954-46F6B9C5AD68}">
      <dgm:prSet phldrT="[Texte]" custT="1"/>
      <dgm:spPr/>
      <dgm:t>
        <a:bodyPr/>
        <a:lstStyle/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b6b5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00</a:t>
          </a:r>
          <a:r>
            <a:rPr lang="fr-FR" sz="1800" dirty="0">
              <a:latin typeface="Harabara" pitchFamily="34" charset="0"/>
            </a:rPr>
            <a:t> = Projecteur avant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01</a:t>
          </a:r>
          <a:r>
            <a:rPr lang="fr-FR" sz="1800" dirty="0">
              <a:latin typeface="Harabara" pitchFamily="34" charset="0"/>
            </a:rPr>
            <a:t> = Ruban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10</a:t>
          </a:r>
          <a:r>
            <a:rPr lang="fr-FR" sz="1800" dirty="0">
              <a:latin typeface="Harabara" pitchFamily="34" charset="0"/>
            </a:rPr>
            <a:t> = Dôme</a:t>
          </a:r>
        </a:p>
        <a:p>
          <a:r>
            <a:rPr lang="fr-FR" sz="1800" dirty="0">
              <a:solidFill>
                <a:srgbClr val="C00000"/>
              </a:solidFill>
              <a:latin typeface="Harabara" pitchFamily="34" charset="0"/>
            </a:rPr>
            <a:t>11</a:t>
          </a:r>
          <a:r>
            <a:rPr lang="fr-FR" sz="1800" dirty="0">
              <a:latin typeface="Harabara" pitchFamily="34" charset="0"/>
            </a:rPr>
            <a:t> = TORLED</a:t>
          </a:r>
        </a:p>
      </dgm:t>
    </dgm:pt>
    <dgm:pt modelId="{19A7BF30-1D98-4616-AF53-0669B5B8E800}" type="parTrans" cxnId="{0E53E095-615E-4C55-B517-48DBDC086E15}">
      <dgm:prSet/>
      <dgm:spPr/>
      <dgm:t>
        <a:bodyPr/>
        <a:lstStyle/>
        <a:p>
          <a:endParaRPr lang="fr-FR"/>
        </a:p>
      </dgm:t>
    </dgm:pt>
    <dgm:pt modelId="{9EEDFFEF-1840-4373-A025-A2FA37C7A490}" type="sibTrans" cxnId="{0E53E095-615E-4C55-B517-48DBDC086E15}">
      <dgm:prSet/>
      <dgm:spPr/>
      <dgm:t>
        <a:bodyPr/>
        <a:lstStyle/>
        <a:p>
          <a:endParaRPr lang="fr-FR"/>
        </a:p>
      </dgm:t>
    </dgm:pt>
    <dgm:pt modelId="{CB00E4CC-AA5B-43B8-ABB6-2FD59EF6A0D9}">
      <dgm:prSet phldrT="[Texte]" custT="1"/>
      <dgm:spPr/>
      <dgm:t>
        <a:bodyPr/>
        <a:lstStyle/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b4b3b2b1b0</a:t>
          </a:r>
          <a:r>
            <a:rPr lang="fr-FR" sz="1800" dirty="0"/>
            <a:t> : </a:t>
          </a:r>
          <a:r>
            <a:rPr lang="fr-FR" sz="1800" dirty="0">
              <a:latin typeface="Harabara" pitchFamily="34" charset="0"/>
            </a:rPr>
            <a:t>réglage PWM / 8 (%)</a:t>
          </a: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b4b3b2b1b0 = 11111 </a:t>
          </a:r>
          <a:r>
            <a:rPr lang="fr-FR" sz="1800" dirty="0"/>
            <a:t>: </a:t>
          </a:r>
          <a:r>
            <a:rPr lang="fr-FR" sz="1800" dirty="0">
              <a:latin typeface="Harabara" pitchFamily="34" charset="0"/>
            </a:rPr>
            <a:t>On</a:t>
          </a:r>
        </a:p>
        <a:p>
          <a:r>
            <a:rPr lang="fr-FR" sz="1800" dirty="0">
              <a:solidFill>
                <a:srgbClr val="C00000"/>
              </a:solidFill>
              <a:latin typeface="Franklin Gothic Demi Cond" pitchFamily="34" charset="0"/>
            </a:rPr>
            <a:t>b4b3b2b1b0 = 00000</a:t>
          </a:r>
          <a:r>
            <a:rPr lang="fr-FR" sz="1800" dirty="0"/>
            <a:t> : </a:t>
          </a:r>
          <a:r>
            <a:rPr lang="fr-FR" sz="1800" dirty="0">
              <a:latin typeface="Harabara" pitchFamily="34" charset="0"/>
            </a:rPr>
            <a:t>Off</a:t>
          </a:r>
        </a:p>
      </dgm:t>
    </dgm:pt>
    <dgm:pt modelId="{88854715-7FE8-46D0-9D0F-EADD75CF4D3F}" type="parTrans" cxnId="{12D2B556-9016-4DEC-A60D-72299A3822EC}">
      <dgm:prSet/>
      <dgm:spPr/>
      <dgm:t>
        <a:bodyPr/>
        <a:lstStyle/>
        <a:p>
          <a:endParaRPr lang="fr-FR"/>
        </a:p>
      </dgm:t>
    </dgm:pt>
    <dgm:pt modelId="{F137E625-50D2-416E-A160-C4964148DF55}" type="sibTrans" cxnId="{12D2B556-9016-4DEC-A60D-72299A3822EC}">
      <dgm:prSet/>
      <dgm:spPr/>
      <dgm:t>
        <a:bodyPr/>
        <a:lstStyle/>
        <a:p>
          <a:endParaRPr lang="fr-FR"/>
        </a:p>
      </dgm:t>
    </dgm:pt>
    <dgm:pt modelId="{CD6C71B1-9AE8-4DC7-ABDC-E3C4D4059322}" type="pres">
      <dgm:prSet presAssocID="{10D98ACF-98EA-424B-8DC5-3ED17718647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95CBB43-7054-4B70-A865-E5FEAAC3BD84}" type="pres">
      <dgm:prSet presAssocID="{56940C73-7CFF-4C42-9E4A-B6E81DD5E733}" presName="root" presStyleCnt="0"/>
      <dgm:spPr/>
    </dgm:pt>
    <dgm:pt modelId="{EF95706C-0756-4B15-85BF-2964EE489D8E}" type="pres">
      <dgm:prSet presAssocID="{56940C73-7CFF-4C42-9E4A-B6E81DD5E733}" presName="rootComposite" presStyleCnt="0"/>
      <dgm:spPr/>
    </dgm:pt>
    <dgm:pt modelId="{00EAE17E-B14C-4C15-9AC1-92A33DC9B6BF}" type="pres">
      <dgm:prSet presAssocID="{56940C73-7CFF-4C42-9E4A-B6E81DD5E733}" presName="rootText" presStyleLbl="node1" presStyleIdx="0" presStyleCnt="2"/>
      <dgm:spPr/>
      <dgm:t>
        <a:bodyPr/>
        <a:lstStyle/>
        <a:p>
          <a:endParaRPr lang="fr-FR"/>
        </a:p>
      </dgm:t>
    </dgm:pt>
    <dgm:pt modelId="{5A25B3AF-57F4-4A16-ABFA-E0F0F8AB53A2}" type="pres">
      <dgm:prSet presAssocID="{56940C73-7CFF-4C42-9E4A-B6E81DD5E733}" presName="rootConnector" presStyleLbl="node1" presStyleIdx="0" presStyleCnt="2"/>
      <dgm:spPr/>
      <dgm:t>
        <a:bodyPr/>
        <a:lstStyle/>
        <a:p>
          <a:endParaRPr lang="fr-FR"/>
        </a:p>
      </dgm:t>
    </dgm:pt>
    <dgm:pt modelId="{25D741D4-7E33-470F-AC2D-3E3D2B8AB0C5}" type="pres">
      <dgm:prSet presAssocID="{56940C73-7CFF-4C42-9E4A-B6E81DD5E733}" presName="childShape" presStyleCnt="0"/>
      <dgm:spPr/>
    </dgm:pt>
    <dgm:pt modelId="{A9835286-BC39-4721-ACB7-5A4EAF059D47}" type="pres">
      <dgm:prSet presAssocID="{EE1C438D-8D30-45E0-A264-6B3B8F215689}" presName="Name13" presStyleLbl="parChTrans1D2" presStyleIdx="0" presStyleCnt="4"/>
      <dgm:spPr/>
      <dgm:t>
        <a:bodyPr/>
        <a:lstStyle/>
        <a:p>
          <a:endParaRPr lang="fr-FR"/>
        </a:p>
      </dgm:t>
    </dgm:pt>
    <dgm:pt modelId="{624B3B09-CB11-4A93-9000-57B45074DF32}" type="pres">
      <dgm:prSet presAssocID="{C102EF9B-CCD5-4DCD-B846-3455330CF88D}" presName="childText" presStyleLbl="bgAcc1" presStyleIdx="0" presStyleCnt="4" custScaleX="167206" custScaleY="20175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7BE62C-2AA1-4BDB-8F11-807C00D42462}" type="pres">
      <dgm:prSet presAssocID="{57CC7579-EDF3-4BDA-8884-47E61128AB21}" presName="Name13" presStyleLbl="parChTrans1D2" presStyleIdx="1" presStyleCnt="4"/>
      <dgm:spPr/>
      <dgm:t>
        <a:bodyPr/>
        <a:lstStyle/>
        <a:p>
          <a:endParaRPr lang="fr-FR"/>
        </a:p>
      </dgm:t>
    </dgm:pt>
    <dgm:pt modelId="{C281FF16-653D-4AD9-AEAD-83EE7D6A75E3}" type="pres">
      <dgm:prSet presAssocID="{CAEBCF4D-1E5D-4746-B24E-A95E6E88E3CE}" presName="childText" presStyleLbl="bgAcc1" presStyleIdx="1" presStyleCnt="4" custScaleX="177463" custScaleY="2351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851984-136D-40F3-87AB-21A16DB14D23}" type="pres">
      <dgm:prSet presAssocID="{0F1D096D-D870-4AA7-B0E7-CA0BF326CEB4}" presName="root" presStyleCnt="0"/>
      <dgm:spPr/>
    </dgm:pt>
    <dgm:pt modelId="{83AF48B1-CB82-49FE-8CC3-79C54C807B60}" type="pres">
      <dgm:prSet presAssocID="{0F1D096D-D870-4AA7-B0E7-CA0BF326CEB4}" presName="rootComposite" presStyleCnt="0"/>
      <dgm:spPr/>
    </dgm:pt>
    <dgm:pt modelId="{08A5B2EC-1A9F-4B8D-AEBD-B9E6524CA4DA}" type="pres">
      <dgm:prSet presAssocID="{0F1D096D-D870-4AA7-B0E7-CA0BF326CEB4}" presName="rootText" presStyleLbl="node1" presStyleIdx="1" presStyleCnt="2"/>
      <dgm:spPr/>
      <dgm:t>
        <a:bodyPr/>
        <a:lstStyle/>
        <a:p>
          <a:endParaRPr lang="fr-FR"/>
        </a:p>
      </dgm:t>
    </dgm:pt>
    <dgm:pt modelId="{688D666D-446F-4D42-A128-942B7399A30C}" type="pres">
      <dgm:prSet presAssocID="{0F1D096D-D870-4AA7-B0E7-CA0BF326CEB4}" presName="rootConnector" presStyleLbl="node1" presStyleIdx="1" presStyleCnt="2"/>
      <dgm:spPr/>
      <dgm:t>
        <a:bodyPr/>
        <a:lstStyle/>
        <a:p>
          <a:endParaRPr lang="fr-FR"/>
        </a:p>
      </dgm:t>
    </dgm:pt>
    <dgm:pt modelId="{8F5E7041-173A-4C5B-BCF5-2E0FA0E09401}" type="pres">
      <dgm:prSet presAssocID="{0F1D096D-D870-4AA7-B0E7-CA0BF326CEB4}" presName="childShape" presStyleCnt="0"/>
      <dgm:spPr/>
    </dgm:pt>
    <dgm:pt modelId="{1F282D96-B88B-4EFE-B2D2-B3431F1AB98E}" type="pres">
      <dgm:prSet presAssocID="{19A7BF30-1D98-4616-AF53-0669B5B8E800}" presName="Name13" presStyleLbl="parChTrans1D2" presStyleIdx="2" presStyleCnt="4"/>
      <dgm:spPr/>
      <dgm:t>
        <a:bodyPr/>
        <a:lstStyle/>
        <a:p>
          <a:endParaRPr lang="fr-FR"/>
        </a:p>
      </dgm:t>
    </dgm:pt>
    <dgm:pt modelId="{418EDA0C-367C-4AD1-8C4B-DD6BC07A53B4}" type="pres">
      <dgm:prSet presAssocID="{E9BD0C93-A8CB-47D4-8954-46F6B9C5AD68}" presName="childText" presStyleLbl="bgAcc1" presStyleIdx="2" presStyleCnt="4" custScaleX="179763" custScaleY="20357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6AD6C48-71A3-4D23-B47A-C191F5EC532E}" type="pres">
      <dgm:prSet presAssocID="{88854715-7FE8-46D0-9D0F-EADD75CF4D3F}" presName="Name13" presStyleLbl="parChTrans1D2" presStyleIdx="3" presStyleCnt="4"/>
      <dgm:spPr/>
      <dgm:t>
        <a:bodyPr/>
        <a:lstStyle/>
        <a:p>
          <a:endParaRPr lang="fr-FR"/>
        </a:p>
      </dgm:t>
    </dgm:pt>
    <dgm:pt modelId="{DBE22B4E-3D50-45FE-90A6-BD6CA52EE1C7}" type="pres">
      <dgm:prSet presAssocID="{CB00E4CC-AA5B-43B8-ABB6-2FD59EF6A0D9}" presName="childText" presStyleLbl="bgAcc1" presStyleIdx="3" presStyleCnt="4" custScaleX="193896" custScaleY="23537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5104C48-176E-4B7C-9437-4AB2E06EB64A}" type="presOf" srcId="{0F1D096D-D870-4AA7-B0E7-CA0BF326CEB4}" destId="{688D666D-446F-4D42-A128-942B7399A30C}" srcOrd="1" destOrd="0" presId="urn:microsoft.com/office/officeart/2005/8/layout/hierarchy3"/>
    <dgm:cxn modelId="{F9121F3C-614C-4A8C-B213-5CE2F707B2E0}" type="presOf" srcId="{19A7BF30-1D98-4616-AF53-0669B5B8E800}" destId="{1F282D96-B88B-4EFE-B2D2-B3431F1AB98E}" srcOrd="0" destOrd="0" presId="urn:microsoft.com/office/officeart/2005/8/layout/hierarchy3"/>
    <dgm:cxn modelId="{98FE763D-B259-4778-BE72-D4FE89A8ED3C}" type="presOf" srcId="{56940C73-7CFF-4C42-9E4A-B6E81DD5E733}" destId="{00EAE17E-B14C-4C15-9AC1-92A33DC9B6BF}" srcOrd="0" destOrd="0" presId="urn:microsoft.com/office/officeart/2005/8/layout/hierarchy3"/>
    <dgm:cxn modelId="{0E53E095-615E-4C55-B517-48DBDC086E15}" srcId="{0F1D096D-D870-4AA7-B0E7-CA0BF326CEB4}" destId="{E9BD0C93-A8CB-47D4-8954-46F6B9C5AD68}" srcOrd="0" destOrd="0" parTransId="{19A7BF30-1D98-4616-AF53-0669B5B8E800}" sibTransId="{9EEDFFEF-1840-4373-A025-A2FA37C7A490}"/>
    <dgm:cxn modelId="{00DA523C-3760-4D5C-B0E2-95190F77ED97}" srcId="{56940C73-7CFF-4C42-9E4A-B6E81DD5E733}" destId="{CAEBCF4D-1E5D-4746-B24E-A95E6E88E3CE}" srcOrd="1" destOrd="0" parTransId="{57CC7579-EDF3-4BDA-8884-47E61128AB21}" sibTransId="{43895EB8-F65B-4082-A40D-65F52D05F5C5}"/>
    <dgm:cxn modelId="{F2B497C9-6955-4BA6-B6FE-11C17F4661A9}" type="presOf" srcId="{CAEBCF4D-1E5D-4746-B24E-A95E6E88E3CE}" destId="{C281FF16-653D-4AD9-AEAD-83EE7D6A75E3}" srcOrd="0" destOrd="0" presId="urn:microsoft.com/office/officeart/2005/8/layout/hierarchy3"/>
    <dgm:cxn modelId="{140E99CC-3EC2-4FA2-9BFF-B4283DA7E592}" type="presOf" srcId="{CB00E4CC-AA5B-43B8-ABB6-2FD59EF6A0D9}" destId="{DBE22B4E-3D50-45FE-90A6-BD6CA52EE1C7}" srcOrd="0" destOrd="0" presId="urn:microsoft.com/office/officeart/2005/8/layout/hierarchy3"/>
    <dgm:cxn modelId="{3226B21F-A40D-4BB0-A9B1-E2171E729E77}" type="presOf" srcId="{10D98ACF-98EA-424B-8DC5-3ED177186472}" destId="{CD6C71B1-9AE8-4DC7-ABDC-E3C4D4059322}" srcOrd="0" destOrd="0" presId="urn:microsoft.com/office/officeart/2005/8/layout/hierarchy3"/>
    <dgm:cxn modelId="{842DD3E9-F7C3-42A2-BEB0-75A05DFB076D}" srcId="{10D98ACF-98EA-424B-8DC5-3ED177186472}" destId="{56940C73-7CFF-4C42-9E4A-B6E81DD5E733}" srcOrd="0" destOrd="0" parTransId="{16E53906-C1EC-41F1-83D7-C472CF40F215}" sibTransId="{88F42720-FFF5-46CF-B346-B0A05436697D}"/>
    <dgm:cxn modelId="{267B6A47-AE95-4E35-917E-FDBD169CB44C}" type="presOf" srcId="{88854715-7FE8-46D0-9D0F-EADD75CF4D3F}" destId="{A6AD6C48-71A3-4D23-B47A-C191F5EC532E}" srcOrd="0" destOrd="0" presId="urn:microsoft.com/office/officeart/2005/8/layout/hierarchy3"/>
    <dgm:cxn modelId="{12D2B556-9016-4DEC-A60D-72299A3822EC}" srcId="{0F1D096D-D870-4AA7-B0E7-CA0BF326CEB4}" destId="{CB00E4CC-AA5B-43B8-ABB6-2FD59EF6A0D9}" srcOrd="1" destOrd="0" parTransId="{88854715-7FE8-46D0-9D0F-EADD75CF4D3F}" sibTransId="{F137E625-50D2-416E-A160-C4964148DF55}"/>
    <dgm:cxn modelId="{82ECE0E7-6DE5-429D-8618-2503756B0FFE}" type="presOf" srcId="{E9BD0C93-A8CB-47D4-8954-46F6B9C5AD68}" destId="{418EDA0C-367C-4AD1-8C4B-DD6BC07A53B4}" srcOrd="0" destOrd="0" presId="urn:microsoft.com/office/officeart/2005/8/layout/hierarchy3"/>
    <dgm:cxn modelId="{4BD5D4D7-D0C0-4156-B2D2-7459762FE11D}" srcId="{10D98ACF-98EA-424B-8DC5-3ED177186472}" destId="{0F1D096D-D870-4AA7-B0E7-CA0BF326CEB4}" srcOrd="1" destOrd="0" parTransId="{70AA7CA5-69DE-4286-91E9-67A9015856F0}" sibTransId="{084412F0-E45F-4F6D-A092-1D147F166BFA}"/>
    <dgm:cxn modelId="{1C81E818-9912-4DA9-92D0-E2C3554CEBC0}" type="presOf" srcId="{56940C73-7CFF-4C42-9E4A-B6E81DD5E733}" destId="{5A25B3AF-57F4-4A16-ABFA-E0F0F8AB53A2}" srcOrd="1" destOrd="0" presId="urn:microsoft.com/office/officeart/2005/8/layout/hierarchy3"/>
    <dgm:cxn modelId="{0E51EA71-3309-4C33-B02D-477767494800}" type="presOf" srcId="{C102EF9B-CCD5-4DCD-B846-3455330CF88D}" destId="{624B3B09-CB11-4A93-9000-57B45074DF32}" srcOrd="0" destOrd="0" presId="urn:microsoft.com/office/officeart/2005/8/layout/hierarchy3"/>
    <dgm:cxn modelId="{40C7213E-AA8A-4A79-AD5C-FA539B4842E5}" srcId="{56940C73-7CFF-4C42-9E4A-B6E81DD5E733}" destId="{C102EF9B-CCD5-4DCD-B846-3455330CF88D}" srcOrd="0" destOrd="0" parTransId="{EE1C438D-8D30-45E0-A264-6B3B8F215689}" sibTransId="{0DC21B94-AE97-46FF-9A30-34F88CFD3239}"/>
    <dgm:cxn modelId="{75951CCD-AA85-4B61-B10C-23361070C512}" type="presOf" srcId="{57CC7579-EDF3-4BDA-8884-47E61128AB21}" destId="{357BE62C-2AA1-4BDB-8F11-807C00D42462}" srcOrd="0" destOrd="0" presId="urn:microsoft.com/office/officeart/2005/8/layout/hierarchy3"/>
    <dgm:cxn modelId="{53423305-3953-41E3-9D77-E7AABDFF6D63}" type="presOf" srcId="{0F1D096D-D870-4AA7-B0E7-CA0BF326CEB4}" destId="{08A5B2EC-1A9F-4B8D-AEBD-B9E6524CA4DA}" srcOrd="0" destOrd="0" presId="urn:microsoft.com/office/officeart/2005/8/layout/hierarchy3"/>
    <dgm:cxn modelId="{CE1AA8FD-395A-4C10-9997-CFF6A008031E}" type="presOf" srcId="{EE1C438D-8D30-45E0-A264-6B3B8F215689}" destId="{A9835286-BC39-4721-ACB7-5A4EAF059D47}" srcOrd="0" destOrd="0" presId="urn:microsoft.com/office/officeart/2005/8/layout/hierarchy3"/>
    <dgm:cxn modelId="{F588B26B-5635-48F6-A41A-91597434030A}" type="presParOf" srcId="{CD6C71B1-9AE8-4DC7-ABDC-E3C4D4059322}" destId="{795CBB43-7054-4B70-A865-E5FEAAC3BD84}" srcOrd="0" destOrd="0" presId="urn:microsoft.com/office/officeart/2005/8/layout/hierarchy3"/>
    <dgm:cxn modelId="{360F1DA3-32DF-41C0-BD64-21D39C17DA0E}" type="presParOf" srcId="{795CBB43-7054-4B70-A865-E5FEAAC3BD84}" destId="{EF95706C-0756-4B15-85BF-2964EE489D8E}" srcOrd="0" destOrd="0" presId="urn:microsoft.com/office/officeart/2005/8/layout/hierarchy3"/>
    <dgm:cxn modelId="{EEC732E0-DE6A-4DEE-B93C-EB64AE806BD0}" type="presParOf" srcId="{EF95706C-0756-4B15-85BF-2964EE489D8E}" destId="{00EAE17E-B14C-4C15-9AC1-92A33DC9B6BF}" srcOrd="0" destOrd="0" presId="urn:microsoft.com/office/officeart/2005/8/layout/hierarchy3"/>
    <dgm:cxn modelId="{366259C4-A4B1-4156-AAE5-F81C4ECCD8F0}" type="presParOf" srcId="{EF95706C-0756-4B15-85BF-2964EE489D8E}" destId="{5A25B3AF-57F4-4A16-ABFA-E0F0F8AB53A2}" srcOrd="1" destOrd="0" presId="urn:microsoft.com/office/officeart/2005/8/layout/hierarchy3"/>
    <dgm:cxn modelId="{FE3A0F5A-C082-4979-B844-9342FF5D8F16}" type="presParOf" srcId="{795CBB43-7054-4B70-A865-E5FEAAC3BD84}" destId="{25D741D4-7E33-470F-AC2D-3E3D2B8AB0C5}" srcOrd="1" destOrd="0" presId="urn:microsoft.com/office/officeart/2005/8/layout/hierarchy3"/>
    <dgm:cxn modelId="{8B17C0A6-6802-4389-829A-BD1EE905978A}" type="presParOf" srcId="{25D741D4-7E33-470F-AC2D-3E3D2B8AB0C5}" destId="{A9835286-BC39-4721-ACB7-5A4EAF059D47}" srcOrd="0" destOrd="0" presId="urn:microsoft.com/office/officeart/2005/8/layout/hierarchy3"/>
    <dgm:cxn modelId="{D9611568-1594-43FF-87A7-CF44FA39FADB}" type="presParOf" srcId="{25D741D4-7E33-470F-AC2D-3E3D2B8AB0C5}" destId="{624B3B09-CB11-4A93-9000-57B45074DF32}" srcOrd="1" destOrd="0" presId="urn:microsoft.com/office/officeart/2005/8/layout/hierarchy3"/>
    <dgm:cxn modelId="{62746BED-7589-402B-A0B4-BAA02FCAA874}" type="presParOf" srcId="{25D741D4-7E33-470F-AC2D-3E3D2B8AB0C5}" destId="{357BE62C-2AA1-4BDB-8F11-807C00D42462}" srcOrd="2" destOrd="0" presId="urn:microsoft.com/office/officeart/2005/8/layout/hierarchy3"/>
    <dgm:cxn modelId="{2F1F3810-85D7-4A31-B674-E9C1E226EF6F}" type="presParOf" srcId="{25D741D4-7E33-470F-AC2D-3E3D2B8AB0C5}" destId="{C281FF16-653D-4AD9-AEAD-83EE7D6A75E3}" srcOrd="3" destOrd="0" presId="urn:microsoft.com/office/officeart/2005/8/layout/hierarchy3"/>
    <dgm:cxn modelId="{4CD304BB-76B0-40CD-9294-D718A25E99C1}" type="presParOf" srcId="{CD6C71B1-9AE8-4DC7-ABDC-E3C4D4059322}" destId="{6B851984-136D-40F3-87AB-21A16DB14D23}" srcOrd="1" destOrd="0" presId="urn:microsoft.com/office/officeart/2005/8/layout/hierarchy3"/>
    <dgm:cxn modelId="{942AB26A-BACA-481B-878F-7D3A8B9D72A4}" type="presParOf" srcId="{6B851984-136D-40F3-87AB-21A16DB14D23}" destId="{83AF48B1-CB82-49FE-8CC3-79C54C807B60}" srcOrd="0" destOrd="0" presId="urn:microsoft.com/office/officeart/2005/8/layout/hierarchy3"/>
    <dgm:cxn modelId="{176A0456-9480-4559-9F23-2EF16AE3275F}" type="presParOf" srcId="{83AF48B1-CB82-49FE-8CC3-79C54C807B60}" destId="{08A5B2EC-1A9F-4B8D-AEBD-B9E6524CA4DA}" srcOrd="0" destOrd="0" presId="urn:microsoft.com/office/officeart/2005/8/layout/hierarchy3"/>
    <dgm:cxn modelId="{7C8648AF-C959-4C94-AAD4-54E4DFF4329F}" type="presParOf" srcId="{83AF48B1-CB82-49FE-8CC3-79C54C807B60}" destId="{688D666D-446F-4D42-A128-942B7399A30C}" srcOrd="1" destOrd="0" presId="urn:microsoft.com/office/officeart/2005/8/layout/hierarchy3"/>
    <dgm:cxn modelId="{A9D95547-A358-4A05-BAEE-AA4D68125BA1}" type="presParOf" srcId="{6B851984-136D-40F3-87AB-21A16DB14D23}" destId="{8F5E7041-173A-4C5B-BCF5-2E0FA0E09401}" srcOrd="1" destOrd="0" presId="urn:microsoft.com/office/officeart/2005/8/layout/hierarchy3"/>
    <dgm:cxn modelId="{F0295A19-74E0-4D7B-AD28-EEBF50A86003}" type="presParOf" srcId="{8F5E7041-173A-4C5B-BCF5-2E0FA0E09401}" destId="{1F282D96-B88B-4EFE-B2D2-B3431F1AB98E}" srcOrd="0" destOrd="0" presId="urn:microsoft.com/office/officeart/2005/8/layout/hierarchy3"/>
    <dgm:cxn modelId="{01B8922B-5132-4B6D-A927-0377C9F1C0EB}" type="presParOf" srcId="{8F5E7041-173A-4C5B-BCF5-2E0FA0E09401}" destId="{418EDA0C-367C-4AD1-8C4B-DD6BC07A53B4}" srcOrd="1" destOrd="0" presId="urn:microsoft.com/office/officeart/2005/8/layout/hierarchy3"/>
    <dgm:cxn modelId="{9E484720-063D-4036-8EE7-2A7DB19127BA}" type="presParOf" srcId="{8F5E7041-173A-4C5B-BCF5-2E0FA0E09401}" destId="{A6AD6C48-71A3-4D23-B47A-C191F5EC532E}" srcOrd="2" destOrd="0" presId="urn:microsoft.com/office/officeart/2005/8/layout/hierarchy3"/>
    <dgm:cxn modelId="{B8E55775-65DE-4981-89FA-A03CB1DC45CE}" type="presParOf" srcId="{8F5E7041-173A-4C5B-BCF5-2E0FA0E09401}" destId="{DBE22B4E-3D50-45FE-90A6-BD6CA52EE1C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4A959D-2800-4479-9018-B7A5CE6C216D}">
      <dsp:nvSpPr>
        <dsp:cNvPr id="0" name=""/>
        <dsp:cNvSpPr/>
      </dsp:nvSpPr>
      <dsp:spPr>
        <a:xfrm>
          <a:off x="0" y="0"/>
          <a:ext cx="6096000" cy="12699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Seules</a:t>
          </a:r>
          <a:endParaRPr lang="fr-FR" sz="2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Les plus communes</a:t>
          </a:r>
          <a:endParaRPr lang="fr-FR" sz="1600" kern="1200" dirty="0"/>
        </a:p>
      </dsp:txBody>
      <dsp:txXfrm>
        <a:off x="1346200" y="0"/>
        <a:ext cx="4749800" cy="1269999"/>
      </dsp:txXfrm>
    </dsp:sp>
    <dsp:sp modelId="{946ACA41-7FAB-4CA3-A1CE-59FBB4FD6C0B}">
      <dsp:nvSpPr>
        <dsp:cNvPr id="0" name=""/>
        <dsp:cNvSpPr/>
      </dsp:nvSpPr>
      <dsp:spPr>
        <a:xfrm>
          <a:off x="126999" y="126999"/>
          <a:ext cx="1219200" cy="1015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8004B26-5126-4AA0-97EE-E4E50876CB5A}">
      <dsp:nvSpPr>
        <dsp:cNvPr id="0" name=""/>
        <dsp:cNvSpPr/>
      </dsp:nvSpPr>
      <dsp:spPr>
        <a:xfrm>
          <a:off x="0" y="1396999"/>
          <a:ext cx="6096000" cy="12699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Encapsulées dans divers boitiers</a:t>
          </a:r>
          <a:endParaRPr lang="fr-FR" sz="2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Boitier cylindrique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Destiner à canaliser le flux de lumière émis  de façon plus précise</a:t>
          </a:r>
          <a:endParaRPr lang="fr-FR" sz="1600" kern="1200" dirty="0"/>
        </a:p>
      </dsp:txBody>
      <dsp:txXfrm>
        <a:off x="1346200" y="1396999"/>
        <a:ext cx="4749800" cy="1269999"/>
      </dsp:txXfrm>
    </dsp:sp>
    <dsp:sp modelId="{29C8DD75-0E55-4173-B508-B7F80BEC0F77}">
      <dsp:nvSpPr>
        <dsp:cNvPr id="0" name=""/>
        <dsp:cNvSpPr/>
      </dsp:nvSpPr>
      <dsp:spPr>
        <a:xfrm>
          <a:off x="126999" y="1523999"/>
          <a:ext cx="1219200" cy="1015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26C4B8F-61A9-44F6-B407-691BC20DA89C}">
      <dsp:nvSpPr>
        <dsp:cNvPr id="0" name=""/>
        <dsp:cNvSpPr/>
      </dsp:nvSpPr>
      <dsp:spPr>
        <a:xfrm>
          <a:off x="0" y="2793999"/>
          <a:ext cx="6096000" cy="12699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Batterie de LED</a:t>
          </a:r>
          <a:endParaRPr lang="fr-FR" sz="2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Plusieurs LED branchées comme dans les lampes à Diode Electroluminescente</a:t>
          </a:r>
          <a:endParaRPr lang="fr-FR" sz="1600" kern="1200" dirty="0"/>
        </a:p>
      </dsp:txBody>
      <dsp:txXfrm>
        <a:off x="1346200" y="2793999"/>
        <a:ext cx="4749800" cy="1269999"/>
      </dsp:txXfrm>
    </dsp:sp>
    <dsp:sp modelId="{66C06458-8EE3-4BDB-A9F5-B1F163E39B12}">
      <dsp:nvSpPr>
        <dsp:cNvPr id="0" name=""/>
        <dsp:cNvSpPr/>
      </dsp:nvSpPr>
      <dsp:spPr>
        <a:xfrm>
          <a:off x="126999" y="2920999"/>
          <a:ext cx="1219200" cy="1015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C44CF5-4E5D-4FBF-BF36-299AE6A5B333}">
      <dsp:nvSpPr>
        <dsp:cNvPr id="0" name=""/>
        <dsp:cNvSpPr/>
      </dsp:nvSpPr>
      <dsp:spPr>
        <a:xfrm>
          <a:off x="0" y="0"/>
          <a:ext cx="7248636" cy="1934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Généralement faible.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Utilisées dans les signalisations comme les feux tricolores.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Utilisées comme témoin lumineux dans les appareils électronique.</a:t>
          </a:r>
        </a:p>
      </dsp:txBody>
      <dsp:txXfrm>
        <a:off x="1643203" y="0"/>
        <a:ext cx="5605432" cy="1934765"/>
      </dsp:txXfrm>
    </dsp:sp>
    <dsp:sp modelId="{15BE65AB-A114-4727-8BB6-2608E936EED6}">
      <dsp:nvSpPr>
        <dsp:cNvPr id="0" name=""/>
        <dsp:cNvSpPr/>
      </dsp:nvSpPr>
      <dsp:spPr>
        <a:xfrm>
          <a:off x="193476" y="193476"/>
          <a:ext cx="1449727" cy="15478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8004B26-5126-4AA0-97EE-E4E50876CB5A}">
      <dsp:nvSpPr>
        <dsp:cNvPr id="0" name=""/>
        <dsp:cNvSpPr/>
      </dsp:nvSpPr>
      <dsp:spPr>
        <a:xfrm>
          <a:off x="0" y="2128242"/>
          <a:ext cx="7248636" cy="1934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Aujourd’hui, il est possible d’atteindre une luminosité très puissante</a:t>
          </a:r>
          <a:endParaRPr lang="fr-FR" sz="2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Utilisées dans le secteur automobile (phare, feux de stop, …)</a:t>
          </a:r>
          <a:endParaRPr lang="fr-FR" sz="2000" kern="1200" dirty="0"/>
        </a:p>
      </dsp:txBody>
      <dsp:txXfrm>
        <a:off x="1643203" y="2128242"/>
        <a:ext cx="5605432" cy="1934765"/>
      </dsp:txXfrm>
    </dsp:sp>
    <dsp:sp modelId="{29C8DD75-0E55-4173-B508-B7F80BEC0F77}">
      <dsp:nvSpPr>
        <dsp:cNvPr id="0" name=""/>
        <dsp:cNvSpPr/>
      </dsp:nvSpPr>
      <dsp:spPr>
        <a:xfrm>
          <a:off x="193476" y="2321718"/>
          <a:ext cx="1449727" cy="15478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EAE17E-B14C-4C15-9AC1-92A33DC9B6BF}">
      <dsp:nvSpPr>
        <dsp:cNvPr id="0" name=""/>
        <dsp:cNvSpPr/>
      </dsp:nvSpPr>
      <dsp:spPr>
        <a:xfrm>
          <a:off x="411573" y="2918"/>
          <a:ext cx="1440752" cy="720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>
              <a:latin typeface="Franklin Gothic Demi Cond" pitchFamily="34" charset="0"/>
            </a:rPr>
            <a:t>b7 = 0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/>
            <a:t>SOMO14D</a:t>
          </a:r>
        </a:p>
      </dsp:txBody>
      <dsp:txXfrm>
        <a:off x="411573" y="2918"/>
        <a:ext cx="1440752" cy="720376"/>
      </dsp:txXfrm>
    </dsp:sp>
    <dsp:sp modelId="{A9835286-BC39-4721-ACB7-5A4EAF059D47}">
      <dsp:nvSpPr>
        <dsp:cNvPr id="0" name=""/>
        <dsp:cNvSpPr/>
      </dsp:nvSpPr>
      <dsp:spPr>
        <a:xfrm>
          <a:off x="555648" y="723294"/>
          <a:ext cx="144075" cy="906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6777"/>
              </a:lnTo>
              <a:lnTo>
                <a:pt x="144075" y="9067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4B3B09-CB11-4A93-9000-57B45074DF32}">
      <dsp:nvSpPr>
        <dsp:cNvPr id="0" name=""/>
        <dsp:cNvSpPr/>
      </dsp:nvSpPr>
      <dsp:spPr>
        <a:xfrm>
          <a:off x="699723" y="903388"/>
          <a:ext cx="1927220" cy="14533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rgbClr val="C00000"/>
              </a:solidFill>
              <a:latin typeface="Franklin Gothic Demi Cond" pitchFamily="34" charset="0"/>
            </a:rPr>
            <a:t>b6b5b4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latin typeface="Harabara" pitchFamily="34" charset="0"/>
            </a:rPr>
            <a:t>réglage </a:t>
          </a:r>
          <a:r>
            <a:rPr lang="fr-FR" sz="1800" kern="1200" dirty="0">
              <a:latin typeface="Harabara" pitchFamily="34" charset="0"/>
            </a:rPr>
            <a:t>du volume</a:t>
          </a:r>
        </a:p>
      </dsp:txBody>
      <dsp:txXfrm>
        <a:off x="699723" y="903388"/>
        <a:ext cx="1927220" cy="1453366"/>
      </dsp:txXfrm>
    </dsp:sp>
    <dsp:sp modelId="{357BE62C-2AA1-4BDB-8F11-807C00D42462}">
      <dsp:nvSpPr>
        <dsp:cNvPr id="0" name=""/>
        <dsp:cNvSpPr/>
      </dsp:nvSpPr>
      <dsp:spPr>
        <a:xfrm>
          <a:off x="555648" y="723294"/>
          <a:ext cx="144075" cy="2660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60375"/>
              </a:lnTo>
              <a:lnTo>
                <a:pt x="144075" y="26603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81FF16-653D-4AD9-AEAD-83EE7D6A75E3}">
      <dsp:nvSpPr>
        <dsp:cNvPr id="0" name=""/>
        <dsp:cNvSpPr/>
      </dsp:nvSpPr>
      <dsp:spPr>
        <a:xfrm>
          <a:off x="699723" y="2536849"/>
          <a:ext cx="2045442" cy="1693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b3b2b1b0 = 1110</a:t>
          </a:r>
          <a:r>
            <a:rPr lang="fr-FR" sz="1800" kern="1200" dirty="0"/>
            <a:t> : </a:t>
          </a:r>
          <a:r>
            <a:rPr lang="fr-FR" sz="1800" kern="1200" dirty="0">
              <a:latin typeface="Harabara" pitchFamily="34" charset="0"/>
            </a:rPr>
            <a:t>Play / Pause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b3b2b1b0 = 1111 </a:t>
          </a:r>
          <a:r>
            <a:rPr lang="fr-FR" sz="1800" kern="1200" dirty="0"/>
            <a:t>: </a:t>
          </a:r>
          <a:r>
            <a:rPr lang="fr-FR" sz="1800" kern="1200" dirty="0">
              <a:latin typeface="Harabara" pitchFamily="34" charset="0"/>
            </a:rPr>
            <a:t>Stop</a:t>
          </a:r>
          <a:endParaRPr lang="fr-FR" sz="1800" kern="1200" dirty="0">
            <a:solidFill>
              <a:srgbClr val="C00000"/>
            </a:solidFill>
            <a:latin typeface="Harabara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b3b2b1b0</a:t>
          </a:r>
          <a:r>
            <a:rPr lang="fr-FR" sz="1800" kern="1200" dirty="0"/>
            <a:t> </a:t>
          </a:r>
          <a:r>
            <a:rPr lang="fr-FR" sz="1800" kern="1200" dirty="0" smtClean="0"/>
            <a:t>: </a:t>
          </a:r>
          <a:r>
            <a:rPr lang="fr-FR" sz="1800" kern="1200" dirty="0" smtClean="0">
              <a:latin typeface="Harabara" pitchFamily="34" charset="0"/>
            </a:rPr>
            <a:t>n</a:t>
          </a:r>
          <a:r>
            <a:rPr lang="fr-FR" sz="1800" kern="1200" dirty="0">
              <a:latin typeface="Harabara" pitchFamily="34" charset="0"/>
            </a:rPr>
            <a:t>° de fichier</a:t>
          </a:r>
        </a:p>
      </dsp:txBody>
      <dsp:txXfrm>
        <a:off x="699723" y="2536849"/>
        <a:ext cx="2045442" cy="1693640"/>
      </dsp:txXfrm>
    </dsp:sp>
    <dsp:sp modelId="{08A5B2EC-1A9F-4B8D-AEBD-B9E6524CA4DA}">
      <dsp:nvSpPr>
        <dsp:cNvPr id="0" name=""/>
        <dsp:cNvSpPr/>
      </dsp:nvSpPr>
      <dsp:spPr>
        <a:xfrm>
          <a:off x="2817203" y="2918"/>
          <a:ext cx="1440752" cy="720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>
              <a:latin typeface="Franklin Gothic Demi Cond" pitchFamily="34" charset="0"/>
            </a:rPr>
            <a:t>b7 = 1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/>
            <a:t>Eclairage</a:t>
          </a:r>
        </a:p>
      </dsp:txBody>
      <dsp:txXfrm>
        <a:off x="2817203" y="2918"/>
        <a:ext cx="1440752" cy="720376"/>
      </dsp:txXfrm>
    </dsp:sp>
    <dsp:sp modelId="{1F282D96-B88B-4EFE-B2D2-B3431F1AB98E}">
      <dsp:nvSpPr>
        <dsp:cNvPr id="0" name=""/>
        <dsp:cNvSpPr/>
      </dsp:nvSpPr>
      <dsp:spPr>
        <a:xfrm>
          <a:off x="2961279" y="723294"/>
          <a:ext cx="144075" cy="913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3332"/>
              </a:lnTo>
              <a:lnTo>
                <a:pt x="144075" y="9133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8EDA0C-367C-4AD1-8C4B-DD6BC07A53B4}">
      <dsp:nvSpPr>
        <dsp:cNvPr id="0" name=""/>
        <dsp:cNvSpPr/>
      </dsp:nvSpPr>
      <dsp:spPr>
        <a:xfrm>
          <a:off x="3105354" y="903388"/>
          <a:ext cx="2071952" cy="1466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b6b5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00</a:t>
          </a:r>
          <a:r>
            <a:rPr lang="fr-FR" sz="1800" kern="1200" dirty="0">
              <a:latin typeface="Harabara" pitchFamily="34" charset="0"/>
            </a:rPr>
            <a:t> = Projecteur avant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01</a:t>
          </a:r>
          <a:r>
            <a:rPr lang="fr-FR" sz="1800" kern="1200" dirty="0">
              <a:latin typeface="Harabara" pitchFamily="34" charset="0"/>
            </a:rPr>
            <a:t> = Ruban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10</a:t>
          </a:r>
          <a:r>
            <a:rPr lang="fr-FR" sz="1800" kern="1200" dirty="0">
              <a:latin typeface="Harabara" pitchFamily="34" charset="0"/>
            </a:rPr>
            <a:t> = Dôme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11</a:t>
          </a:r>
          <a:r>
            <a:rPr lang="fr-FR" sz="1800" kern="1200" dirty="0">
              <a:latin typeface="Harabara" pitchFamily="34" charset="0"/>
            </a:rPr>
            <a:t> = TORLED</a:t>
          </a:r>
        </a:p>
      </dsp:txBody>
      <dsp:txXfrm>
        <a:off x="3105354" y="903388"/>
        <a:ext cx="2071952" cy="1466477"/>
      </dsp:txXfrm>
    </dsp:sp>
    <dsp:sp modelId="{A6AD6C48-71A3-4D23-B47A-C191F5EC532E}">
      <dsp:nvSpPr>
        <dsp:cNvPr id="0" name=""/>
        <dsp:cNvSpPr/>
      </dsp:nvSpPr>
      <dsp:spPr>
        <a:xfrm>
          <a:off x="2961279" y="723294"/>
          <a:ext cx="144075" cy="2674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4462"/>
              </a:lnTo>
              <a:lnTo>
                <a:pt x="144075" y="26744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E22B4E-3D50-45FE-90A6-BD6CA52EE1C7}">
      <dsp:nvSpPr>
        <dsp:cNvPr id="0" name=""/>
        <dsp:cNvSpPr/>
      </dsp:nvSpPr>
      <dsp:spPr>
        <a:xfrm>
          <a:off x="3105354" y="2549960"/>
          <a:ext cx="2234849" cy="16955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b4b3b2b1b0</a:t>
          </a:r>
          <a:r>
            <a:rPr lang="fr-FR" sz="1800" kern="1200" dirty="0"/>
            <a:t> : </a:t>
          </a:r>
          <a:r>
            <a:rPr lang="fr-FR" sz="1800" kern="1200" dirty="0">
              <a:latin typeface="Harabara" pitchFamily="34" charset="0"/>
            </a:rPr>
            <a:t>réglage PWM / 8 (%)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b4b3b2b1b0 = 11111 </a:t>
          </a:r>
          <a:r>
            <a:rPr lang="fr-FR" sz="1800" kern="1200" dirty="0"/>
            <a:t>: </a:t>
          </a:r>
          <a:r>
            <a:rPr lang="fr-FR" sz="1800" kern="1200" dirty="0">
              <a:latin typeface="Harabara" pitchFamily="34" charset="0"/>
            </a:rPr>
            <a:t>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b4b3b2b1b0 = 00000</a:t>
          </a:r>
          <a:r>
            <a:rPr lang="fr-FR" sz="1800" kern="1200" dirty="0"/>
            <a:t> : </a:t>
          </a:r>
          <a:r>
            <a:rPr lang="fr-FR" sz="1800" kern="1200" dirty="0">
              <a:latin typeface="Harabara" pitchFamily="34" charset="0"/>
            </a:rPr>
            <a:t>Off</a:t>
          </a:r>
        </a:p>
      </dsp:txBody>
      <dsp:txXfrm>
        <a:off x="3105354" y="2549960"/>
        <a:ext cx="2234849" cy="169559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2CD59C-FF59-4CE0-8EAF-BF1EA2AE3246}">
      <dsp:nvSpPr>
        <dsp:cNvPr id="0" name=""/>
        <dsp:cNvSpPr/>
      </dsp:nvSpPr>
      <dsp:spPr>
        <a:xfrm>
          <a:off x="0" y="283148"/>
          <a:ext cx="642942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C519F7-A692-4467-9536-5EB3A5D23CF2}">
      <dsp:nvSpPr>
        <dsp:cNvPr id="0" name=""/>
        <dsp:cNvSpPr/>
      </dsp:nvSpPr>
      <dsp:spPr>
        <a:xfrm>
          <a:off x="321471" y="32228"/>
          <a:ext cx="450059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112" tIns="0" rIns="170112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Formater en FAT 16 : Requis pour SOMO-14D</a:t>
          </a:r>
          <a:endParaRPr lang="fr-FR" sz="1700" kern="1200" dirty="0"/>
        </a:p>
      </dsp:txBody>
      <dsp:txXfrm>
        <a:off x="321471" y="32228"/>
        <a:ext cx="4500594" cy="501840"/>
      </dsp:txXfrm>
    </dsp:sp>
    <dsp:sp modelId="{6DB76CEE-4225-4439-8051-4876F13E08D4}">
      <dsp:nvSpPr>
        <dsp:cNvPr id="0" name=""/>
        <dsp:cNvSpPr/>
      </dsp:nvSpPr>
      <dsp:spPr>
        <a:xfrm>
          <a:off x="0" y="1054268"/>
          <a:ext cx="642942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635206-43BE-4C93-84A8-3573EEB213FB}">
      <dsp:nvSpPr>
        <dsp:cNvPr id="0" name=""/>
        <dsp:cNvSpPr/>
      </dsp:nvSpPr>
      <dsp:spPr>
        <a:xfrm>
          <a:off x="321471" y="803348"/>
          <a:ext cx="450059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112" tIns="0" rIns="170112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Capacité de 64 Mb à 2Go</a:t>
          </a:r>
          <a:endParaRPr lang="fr-FR" sz="1700" kern="1200" dirty="0"/>
        </a:p>
      </dsp:txBody>
      <dsp:txXfrm>
        <a:off x="321471" y="803348"/>
        <a:ext cx="4500594" cy="501840"/>
      </dsp:txXfrm>
    </dsp:sp>
    <dsp:sp modelId="{6A5EC41F-5C8C-40D1-8B16-350487C7F50E}">
      <dsp:nvSpPr>
        <dsp:cNvPr id="0" name=""/>
        <dsp:cNvSpPr/>
      </dsp:nvSpPr>
      <dsp:spPr>
        <a:xfrm>
          <a:off x="0" y="1825388"/>
          <a:ext cx="642942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AF4A72-6493-4184-846A-F63A3404ED41}">
      <dsp:nvSpPr>
        <dsp:cNvPr id="0" name=""/>
        <dsp:cNvSpPr/>
      </dsp:nvSpPr>
      <dsp:spPr>
        <a:xfrm>
          <a:off x="321471" y="1574467"/>
          <a:ext cx="4500594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112" tIns="0" rIns="170112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Petites dimensions </a:t>
          </a:r>
          <a:endParaRPr lang="fr-FR" sz="1700" kern="1200" dirty="0"/>
        </a:p>
      </dsp:txBody>
      <dsp:txXfrm>
        <a:off x="321471" y="1574467"/>
        <a:ext cx="4500594" cy="50184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5E22B0-902E-49DC-AA20-71112D458884}">
      <dsp:nvSpPr>
        <dsp:cNvPr id="0" name=""/>
        <dsp:cNvSpPr/>
      </dsp:nvSpPr>
      <dsp:spPr>
        <a:xfrm>
          <a:off x="1622549" y="1230391"/>
          <a:ext cx="1186694" cy="118669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err="1" smtClean="0"/>
            <a:t>Somo</a:t>
          </a:r>
          <a:r>
            <a:rPr lang="fr-FR" sz="1400" kern="1200" dirty="0" smtClean="0"/>
            <a:t> -14D</a:t>
          </a:r>
          <a:endParaRPr lang="fr-FR" sz="1400" kern="1200" dirty="0"/>
        </a:p>
      </dsp:txBody>
      <dsp:txXfrm>
        <a:off x="1622549" y="1230391"/>
        <a:ext cx="1186694" cy="1186694"/>
      </dsp:txXfrm>
    </dsp:sp>
    <dsp:sp modelId="{BAC5D21A-FB44-4E00-84C8-EB08BBB67AE6}">
      <dsp:nvSpPr>
        <dsp:cNvPr id="0" name=""/>
        <dsp:cNvSpPr/>
      </dsp:nvSpPr>
      <dsp:spPr>
        <a:xfrm rot="11330484">
          <a:off x="634374" y="1450753"/>
          <a:ext cx="1019407" cy="338207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D8F3757-0CD6-4B0F-A83D-EC53E25FA7AC}">
      <dsp:nvSpPr>
        <dsp:cNvPr id="0" name=""/>
        <dsp:cNvSpPr/>
      </dsp:nvSpPr>
      <dsp:spPr>
        <a:xfrm>
          <a:off x="0" y="1115795"/>
          <a:ext cx="1127359" cy="90188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err="1" smtClean="0"/>
            <a:t>Clock</a:t>
          </a:r>
          <a:endParaRPr lang="fr-FR" sz="3300" kern="1200" dirty="0"/>
        </a:p>
      </dsp:txBody>
      <dsp:txXfrm>
        <a:off x="0" y="1115795"/>
        <a:ext cx="1127359" cy="901887"/>
      </dsp:txXfrm>
    </dsp:sp>
    <dsp:sp modelId="{1A89A5FF-5CF2-4BA8-97F5-67C24A5C779D}">
      <dsp:nvSpPr>
        <dsp:cNvPr id="0" name=""/>
        <dsp:cNvSpPr/>
      </dsp:nvSpPr>
      <dsp:spPr>
        <a:xfrm rot="13923048">
          <a:off x="899058" y="656759"/>
          <a:ext cx="1084433" cy="338207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46056F-AB8B-4B14-92B1-5FB94626CE12}">
      <dsp:nvSpPr>
        <dsp:cNvPr id="0" name=""/>
        <dsp:cNvSpPr/>
      </dsp:nvSpPr>
      <dsp:spPr>
        <a:xfrm>
          <a:off x="581630" y="0"/>
          <a:ext cx="1127359" cy="90188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Data</a:t>
          </a:r>
          <a:endParaRPr lang="fr-FR" sz="3300" kern="1200" dirty="0"/>
        </a:p>
      </dsp:txBody>
      <dsp:txXfrm>
        <a:off x="581630" y="0"/>
        <a:ext cx="1127359" cy="901887"/>
      </dsp:txXfrm>
    </dsp:sp>
    <dsp:sp modelId="{98952704-1830-48F6-A67D-B59DCE7F5B35}">
      <dsp:nvSpPr>
        <dsp:cNvPr id="0" name=""/>
        <dsp:cNvSpPr/>
      </dsp:nvSpPr>
      <dsp:spPr>
        <a:xfrm rot="18189707">
          <a:off x="2348085" y="696128"/>
          <a:ext cx="988253" cy="338207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987F69E-0AF7-48BD-9E15-D06945CA0B13}">
      <dsp:nvSpPr>
        <dsp:cNvPr id="0" name=""/>
        <dsp:cNvSpPr/>
      </dsp:nvSpPr>
      <dsp:spPr>
        <a:xfrm>
          <a:off x="2548822" y="640"/>
          <a:ext cx="1127359" cy="90188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Reset</a:t>
          </a:r>
          <a:endParaRPr lang="fr-FR" sz="3300" kern="1200" dirty="0"/>
        </a:p>
      </dsp:txBody>
      <dsp:txXfrm>
        <a:off x="2548822" y="640"/>
        <a:ext cx="1127359" cy="901887"/>
      </dsp:txXfrm>
    </dsp:sp>
    <dsp:sp modelId="{94C0B3C2-DB6B-4D57-8579-D433904E8749}">
      <dsp:nvSpPr>
        <dsp:cNvPr id="0" name=""/>
        <dsp:cNvSpPr/>
      </dsp:nvSpPr>
      <dsp:spPr>
        <a:xfrm rot="10085649">
          <a:off x="2795515" y="1347070"/>
          <a:ext cx="1094892" cy="420436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371CEF4-48C4-47E2-8985-DD2AC878724D}">
      <dsp:nvSpPr>
        <dsp:cNvPr id="0" name=""/>
        <dsp:cNvSpPr/>
      </dsp:nvSpPr>
      <dsp:spPr>
        <a:xfrm>
          <a:off x="3807562" y="942379"/>
          <a:ext cx="1127359" cy="90188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err="1" smtClean="0"/>
            <a:t>Busy</a:t>
          </a:r>
          <a:endParaRPr lang="fr-FR" sz="3300" kern="1200" dirty="0"/>
        </a:p>
      </dsp:txBody>
      <dsp:txXfrm>
        <a:off x="3807562" y="942379"/>
        <a:ext cx="1127359" cy="90188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6F8333-83FE-44D4-B1AF-7A2E6672325D}">
      <dsp:nvSpPr>
        <dsp:cNvPr id="0" name=""/>
        <dsp:cNvSpPr/>
      </dsp:nvSpPr>
      <dsp:spPr>
        <a:xfrm>
          <a:off x="726" y="358"/>
          <a:ext cx="6332694" cy="5124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err="1" smtClean="0"/>
            <a:t>Somo</a:t>
          </a:r>
          <a:r>
            <a:rPr lang="fr-FR" sz="2200" kern="1200" dirty="0" smtClean="0"/>
            <a:t>-14D</a:t>
          </a:r>
          <a:endParaRPr lang="fr-FR" sz="2200" kern="1200" dirty="0"/>
        </a:p>
      </dsp:txBody>
      <dsp:txXfrm>
        <a:off x="726" y="358"/>
        <a:ext cx="6332694" cy="512448"/>
      </dsp:txXfrm>
    </dsp:sp>
    <dsp:sp modelId="{155AE8AF-3DD6-4388-9AE8-9544682C0F4F}">
      <dsp:nvSpPr>
        <dsp:cNvPr id="0" name=""/>
        <dsp:cNvSpPr/>
      </dsp:nvSpPr>
      <dsp:spPr>
        <a:xfrm>
          <a:off x="726" y="616899"/>
          <a:ext cx="4136712" cy="5124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Data</a:t>
          </a:r>
          <a:endParaRPr lang="fr-FR" sz="2200" kern="1200" dirty="0"/>
        </a:p>
      </dsp:txBody>
      <dsp:txXfrm>
        <a:off x="726" y="616899"/>
        <a:ext cx="4136712" cy="512448"/>
      </dsp:txXfrm>
    </dsp:sp>
    <dsp:sp modelId="{17F54CDB-C79C-41EC-9727-0B16AA867F4C}">
      <dsp:nvSpPr>
        <dsp:cNvPr id="0" name=""/>
        <dsp:cNvSpPr/>
      </dsp:nvSpPr>
      <dsp:spPr>
        <a:xfrm>
          <a:off x="726" y="1233441"/>
          <a:ext cx="2025813" cy="5124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Piste sélectionnée</a:t>
          </a:r>
          <a:endParaRPr lang="fr-FR" sz="1900" kern="1200" dirty="0"/>
        </a:p>
      </dsp:txBody>
      <dsp:txXfrm>
        <a:off x="726" y="1233441"/>
        <a:ext cx="2025813" cy="512448"/>
      </dsp:txXfrm>
    </dsp:sp>
    <dsp:sp modelId="{DD9DF3F3-A6F6-4EA0-92CE-521ADF3C8629}">
      <dsp:nvSpPr>
        <dsp:cNvPr id="0" name=""/>
        <dsp:cNvSpPr/>
      </dsp:nvSpPr>
      <dsp:spPr>
        <a:xfrm>
          <a:off x="2111624" y="1233441"/>
          <a:ext cx="2025813" cy="5124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Volume</a:t>
          </a:r>
          <a:endParaRPr lang="fr-FR" sz="1900" kern="1200" dirty="0"/>
        </a:p>
      </dsp:txBody>
      <dsp:txXfrm>
        <a:off x="2111624" y="1233441"/>
        <a:ext cx="2025813" cy="512448"/>
      </dsp:txXfrm>
    </dsp:sp>
    <dsp:sp modelId="{B76C4B1D-5231-4012-847E-C2DC4C2B39AA}">
      <dsp:nvSpPr>
        <dsp:cNvPr id="0" name=""/>
        <dsp:cNvSpPr/>
      </dsp:nvSpPr>
      <dsp:spPr>
        <a:xfrm>
          <a:off x="4307607" y="616899"/>
          <a:ext cx="2025813" cy="5124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err="1" smtClean="0"/>
            <a:t>Clock</a:t>
          </a:r>
          <a:endParaRPr lang="fr-FR" sz="2200" kern="1200" dirty="0"/>
        </a:p>
      </dsp:txBody>
      <dsp:txXfrm>
        <a:off x="4307607" y="616899"/>
        <a:ext cx="2025813" cy="512448"/>
      </dsp:txXfrm>
    </dsp:sp>
    <dsp:sp modelId="{67F9B036-5BF7-4A7F-B26D-81BCD9AE7BF6}">
      <dsp:nvSpPr>
        <dsp:cNvPr id="0" name=""/>
        <dsp:cNvSpPr/>
      </dsp:nvSpPr>
      <dsp:spPr>
        <a:xfrm>
          <a:off x="4307607" y="1233441"/>
          <a:ext cx="2025813" cy="5124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Synchronisation</a:t>
          </a:r>
          <a:endParaRPr lang="fr-FR" sz="1900" kern="1200" dirty="0"/>
        </a:p>
      </dsp:txBody>
      <dsp:txXfrm>
        <a:off x="4307607" y="1233441"/>
        <a:ext cx="2025813" cy="512448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EAE17E-B14C-4C15-9AC1-92A33DC9B6BF}">
      <dsp:nvSpPr>
        <dsp:cNvPr id="0" name=""/>
        <dsp:cNvSpPr/>
      </dsp:nvSpPr>
      <dsp:spPr>
        <a:xfrm>
          <a:off x="411573" y="2918"/>
          <a:ext cx="1440752" cy="720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>
              <a:latin typeface="Franklin Gothic Demi Cond" pitchFamily="34" charset="0"/>
            </a:rPr>
            <a:t>b7 = 0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/>
            <a:t>SOMO14D</a:t>
          </a:r>
        </a:p>
      </dsp:txBody>
      <dsp:txXfrm>
        <a:off x="411573" y="2918"/>
        <a:ext cx="1440752" cy="720376"/>
      </dsp:txXfrm>
    </dsp:sp>
    <dsp:sp modelId="{A9835286-BC39-4721-ACB7-5A4EAF059D47}">
      <dsp:nvSpPr>
        <dsp:cNvPr id="0" name=""/>
        <dsp:cNvSpPr/>
      </dsp:nvSpPr>
      <dsp:spPr>
        <a:xfrm>
          <a:off x="555648" y="723294"/>
          <a:ext cx="144075" cy="906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6777"/>
              </a:lnTo>
              <a:lnTo>
                <a:pt x="144075" y="9067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4B3B09-CB11-4A93-9000-57B45074DF32}">
      <dsp:nvSpPr>
        <dsp:cNvPr id="0" name=""/>
        <dsp:cNvSpPr/>
      </dsp:nvSpPr>
      <dsp:spPr>
        <a:xfrm>
          <a:off x="699723" y="903388"/>
          <a:ext cx="1927220" cy="14533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rgbClr val="C00000"/>
              </a:solidFill>
              <a:latin typeface="Franklin Gothic Demi Cond" pitchFamily="34" charset="0"/>
            </a:rPr>
            <a:t>b6b5b4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latin typeface="Harabara" pitchFamily="34" charset="0"/>
            </a:rPr>
            <a:t>réglage </a:t>
          </a:r>
          <a:r>
            <a:rPr lang="fr-FR" sz="1800" kern="1200" dirty="0">
              <a:latin typeface="Harabara" pitchFamily="34" charset="0"/>
            </a:rPr>
            <a:t>du volume</a:t>
          </a:r>
        </a:p>
      </dsp:txBody>
      <dsp:txXfrm>
        <a:off x="699723" y="903388"/>
        <a:ext cx="1927220" cy="1453366"/>
      </dsp:txXfrm>
    </dsp:sp>
    <dsp:sp modelId="{357BE62C-2AA1-4BDB-8F11-807C00D42462}">
      <dsp:nvSpPr>
        <dsp:cNvPr id="0" name=""/>
        <dsp:cNvSpPr/>
      </dsp:nvSpPr>
      <dsp:spPr>
        <a:xfrm>
          <a:off x="555648" y="723294"/>
          <a:ext cx="144075" cy="2660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60375"/>
              </a:lnTo>
              <a:lnTo>
                <a:pt x="144075" y="26603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81FF16-653D-4AD9-AEAD-83EE7D6A75E3}">
      <dsp:nvSpPr>
        <dsp:cNvPr id="0" name=""/>
        <dsp:cNvSpPr/>
      </dsp:nvSpPr>
      <dsp:spPr>
        <a:xfrm>
          <a:off x="699723" y="2536849"/>
          <a:ext cx="2045442" cy="1693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b3b2b1b0 = 1110</a:t>
          </a:r>
          <a:r>
            <a:rPr lang="fr-FR" sz="1800" kern="1200" dirty="0"/>
            <a:t> : </a:t>
          </a:r>
          <a:r>
            <a:rPr lang="fr-FR" sz="1800" kern="1200" dirty="0">
              <a:latin typeface="Harabara" pitchFamily="34" charset="0"/>
            </a:rPr>
            <a:t>Play / Pause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b3b2b1b0 = 1111 </a:t>
          </a:r>
          <a:r>
            <a:rPr lang="fr-FR" sz="1800" kern="1200" dirty="0"/>
            <a:t>: </a:t>
          </a:r>
          <a:r>
            <a:rPr lang="fr-FR" sz="1800" kern="1200" dirty="0">
              <a:latin typeface="Harabara" pitchFamily="34" charset="0"/>
            </a:rPr>
            <a:t>Stop</a:t>
          </a:r>
          <a:endParaRPr lang="fr-FR" sz="1800" kern="1200" dirty="0">
            <a:solidFill>
              <a:srgbClr val="C00000"/>
            </a:solidFill>
            <a:latin typeface="Harabara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b3b2b1b0</a:t>
          </a:r>
          <a:r>
            <a:rPr lang="fr-FR" sz="1800" kern="1200" dirty="0"/>
            <a:t> </a:t>
          </a:r>
          <a:r>
            <a:rPr lang="fr-FR" sz="1800" kern="1200" dirty="0" smtClean="0"/>
            <a:t>: </a:t>
          </a:r>
          <a:r>
            <a:rPr lang="fr-FR" sz="1800" kern="1200" dirty="0" smtClean="0">
              <a:latin typeface="Harabara" pitchFamily="34" charset="0"/>
            </a:rPr>
            <a:t>n</a:t>
          </a:r>
          <a:r>
            <a:rPr lang="fr-FR" sz="1800" kern="1200" dirty="0">
              <a:latin typeface="Harabara" pitchFamily="34" charset="0"/>
            </a:rPr>
            <a:t>° de fichier</a:t>
          </a:r>
        </a:p>
      </dsp:txBody>
      <dsp:txXfrm>
        <a:off x="699723" y="2536849"/>
        <a:ext cx="2045442" cy="1693640"/>
      </dsp:txXfrm>
    </dsp:sp>
    <dsp:sp modelId="{08A5B2EC-1A9F-4B8D-AEBD-B9E6524CA4DA}">
      <dsp:nvSpPr>
        <dsp:cNvPr id="0" name=""/>
        <dsp:cNvSpPr/>
      </dsp:nvSpPr>
      <dsp:spPr>
        <a:xfrm>
          <a:off x="2817203" y="2918"/>
          <a:ext cx="1440752" cy="720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>
              <a:latin typeface="Franklin Gothic Demi Cond" pitchFamily="34" charset="0"/>
            </a:rPr>
            <a:t>b7 = 1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/>
            <a:t>Eclairage</a:t>
          </a:r>
        </a:p>
      </dsp:txBody>
      <dsp:txXfrm>
        <a:off x="2817203" y="2918"/>
        <a:ext cx="1440752" cy="720376"/>
      </dsp:txXfrm>
    </dsp:sp>
    <dsp:sp modelId="{1F282D96-B88B-4EFE-B2D2-B3431F1AB98E}">
      <dsp:nvSpPr>
        <dsp:cNvPr id="0" name=""/>
        <dsp:cNvSpPr/>
      </dsp:nvSpPr>
      <dsp:spPr>
        <a:xfrm>
          <a:off x="2961279" y="723294"/>
          <a:ext cx="144075" cy="913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3332"/>
              </a:lnTo>
              <a:lnTo>
                <a:pt x="144075" y="9133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8EDA0C-367C-4AD1-8C4B-DD6BC07A53B4}">
      <dsp:nvSpPr>
        <dsp:cNvPr id="0" name=""/>
        <dsp:cNvSpPr/>
      </dsp:nvSpPr>
      <dsp:spPr>
        <a:xfrm>
          <a:off x="3105354" y="903388"/>
          <a:ext cx="2071952" cy="1466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b6b5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00</a:t>
          </a:r>
          <a:r>
            <a:rPr lang="fr-FR" sz="1800" kern="1200" dirty="0">
              <a:latin typeface="Harabara" pitchFamily="34" charset="0"/>
            </a:rPr>
            <a:t> = Projecteur avant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01</a:t>
          </a:r>
          <a:r>
            <a:rPr lang="fr-FR" sz="1800" kern="1200" dirty="0">
              <a:latin typeface="Harabara" pitchFamily="34" charset="0"/>
            </a:rPr>
            <a:t> = Ruban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10</a:t>
          </a:r>
          <a:r>
            <a:rPr lang="fr-FR" sz="1800" kern="1200" dirty="0">
              <a:latin typeface="Harabara" pitchFamily="34" charset="0"/>
            </a:rPr>
            <a:t> = Dôme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Harabara" pitchFamily="34" charset="0"/>
            </a:rPr>
            <a:t>11</a:t>
          </a:r>
          <a:r>
            <a:rPr lang="fr-FR" sz="1800" kern="1200" dirty="0">
              <a:latin typeface="Harabara" pitchFamily="34" charset="0"/>
            </a:rPr>
            <a:t> = TORLED</a:t>
          </a:r>
        </a:p>
      </dsp:txBody>
      <dsp:txXfrm>
        <a:off x="3105354" y="903388"/>
        <a:ext cx="2071952" cy="1466477"/>
      </dsp:txXfrm>
    </dsp:sp>
    <dsp:sp modelId="{A6AD6C48-71A3-4D23-B47A-C191F5EC532E}">
      <dsp:nvSpPr>
        <dsp:cNvPr id="0" name=""/>
        <dsp:cNvSpPr/>
      </dsp:nvSpPr>
      <dsp:spPr>
        <a:xfrm>
          <a:off x="2961279" y="723294"/>
          <a:ext cx="144075" cy="2674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4462"/>
              </a:lnTo>
              <a:lnTo>
                <a:pt x="144075" y="26744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E22B4E-3D50-45FE-90A6-BD6CA52EE1C7}">
      <dsp:nvSpPr>
        <dsp:cNvPr id="0" name=""/>
        <dsp:cNvSpPr/>
      </dsp:nvSpPr>
      <dsp:spPr>
        <a:xfrm>
          <a:off x="3105354" y="2549960"/>
          <a:ext cx="2234849" cy="16955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b4b3b2b1b0</a:t>
          </a:r>
          <a:r>
            <a:rPr lang="fr-FR" sz="1800" kern="1200" dirty="0"/>
            <a:t> : </a:t>
          </a:r>
          <a:r>
            <a:rPr lang="fr-FR" sz="1800" kern="1200" dirty="0">
              <a:latin typeface="Harabara" pitchFamily="34" charset="0"/>
            </a:rPr>
            <a:t>réglage PWM / 8 (%)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b4b3b2b1b0 = 11111 </a:t>
          </a:r>
          <a:r>
            <a:rPr lang="fr-FR" sz="1800" kern="1200" dirty="0"/>
            <a:t>: </a:t>
          </a:r>
          <a:r>
            <a:rPr lang="fr-FR" sz="1800" kern="1200" dirty="0">
              <a:latin typeface="Harabara" pitchFamily="34" charset="0"/>
            </a:rPr>
            <a:t>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>
              <a:solidFill>
                <a:srgbClr val="C00000"/>
              </a:solidFill>
              <a:latin typeface="Franklin Gothic Demi Cond" pitchFamily="34" charset="0"/>
            </a:rPr>
            <a:t>b4b3b2b1b0 = 00000</a:t>
          </a:r>
          <a:r>
            <a:rPr lang="fr-FR" sz="1800" kern="1200" dirty="0"/>
            <a:t> : </a:t>
          </a:r>
          <a:r>
            <a:rPr lang="fr-FR" sz="1800" kern="1200" dirty="0">
              <a:latin typeface="Harabara" pitchFamily="34" charset="0"/>
            </a:rPr>
            <a:t>Off</a:t>
          </a:r>
        </a:p>
      </dsp:txBody>
      <dsp:txXfrm>
        <a:off x="3105354" y="2549960"/>
        <a:ext cx="2234849" cy="1695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BDDB4-27D1-46EE-AE63-DE6ED488B49E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C9B29-F2E0-45BF-86B6-3CD9EF72DF1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C9B29-F2E0-45BF-86B6-3CD9EF72DF19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C9B29-F2E0-45BF-86B6-3CD9EF72DF19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C9B29-F2E0-45BF-86B6-3CD9EF72DF19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C9B29-F2E0-45BF-86B6-3CD9EF72DF19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3C3C1-1A31-4DEF-AF44-1A3193D3B1A0}" type="datetimeFigureOut">
              <a:rPr lang="fr-FR" smtClean="0"/>
              <a:pPr/>
              <a:t>09/05/2011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302BA-27FE-4663-AC9E-94A5AFE1EAA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slide" Target="slide24.xml"/><Relationship Id="rId5" Type="http://schemas.openxmlformats.org/officeDocument/2006/relationships/diagramQuickStyle" Target="../diagrams/quickStyle2.xml"/><Relationship Id="rId10" Type="http://schemas.openxmlformats.org/officeDocument/2006/relationships/slide" Target="slide6.xml"/><Relationship Id="rId4" Type="http://schemas.openxmlformats.org/officeDocument/2006/relationships/diagramLayout" Target="../diagrams/layout2.xml"/><Relationship Id="rId9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50.jpeg"/><Relationship Id="rId7" Type="http://schemas.openxmlformats.org/officeDocument/2006/relationships/slide" Target="slide2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59.png"/><Relationship Id="rId7" Type="http://schemas.openxmlformats.org/officeDocument/2006/relationships/slide" Target="slide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61.png"/><Relationship Id="rId10" Type="http://schemas.openxmlformats.org/officeDocument/2006/relationships/slide" Target="slide7.xml"/><Relationship Id="rId4" Type="http://schemas.openxmlformats.org/officeDocument/2006/relationships/image" Target="../media/image60.png"/><Relationship Id="rId9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2.tiff"/><Relationship Id="rId7" Type="http://schemas.openxmlformats.org/officeDocument/2006/relationships/image" Target="../media/image66.png"/><Relationship Id="rId12" Type="http://schemas.openxmlformats.org/officeDocument/2006/relationships/slide" Target="slide7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slide" Target="slide24.xml"/><Relationship Id="rId5" Type="http://schemas.openxmlformats.org/officeDocument/2006/relationships/image" Target="../media/image64.png"/><Relationship Id="rId10" Type="http://schemas.openxmlformats.org/officeDocument/2006/relationships/slide" Target="slide6.xml"/><Relationship Id="rId4" Type="http://schemas.openxmlformats.org/officeDocument/2006/relationships/image" Target="../media/image63.tiff"/><Relationship Id="rId9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slide" Target="slide3.xml"/><Relationship Id="rId3" Type="http://schemas.openxmlformats.org/officeDocument/2006/relationships/image" Target="../media/image68.jpeg"/><Relationship Id="rId7" Type="http://schemas.openxmlformats.org/officeDocument/2006/relationships/image" Target="../media/image72.png"/><Relationship Id="rId12" Type="http://schemas.openxmlformats.org/officeDocument/2006/relationships/slide" Target="slide2.xml"/><Relationship Id="rId2" Type="http://schemas.openxmlformats.org/officeDocument/2006/relationships/image" Target="../media/image67.jpeg"/><Relationship Id="rId16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6.png"/><Relationship Id="rId5" Type="http://schemas.openxmlformats.org/officeDocument/2006/relationships/image" Target="../media/image70.jpeg"/><Relationship Id="rId15" Type="http://schemas.openxmlformats.org/officeDocument/2006/relationships/slide" Target="slide24.xml"/><Relationship Id="rId10" Type="http://schemas.openxmlformats.org/officeDocument/2006/relationships/image" Target="../media/image75.png"/><Relationship Id="rId4" Type="http://schemas.openxmlformats.org/officeDocument/2006/relationships/image" Target="../media/image69.jpeg"/><Relationship Id="rId9" Type="http://schemas.openxmlformats.org/officeDocument/2006/relationships/image" Target="../media/image74.png"/><Relationship Id="rId1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24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3" Type="http://schemas.openxmlformats.org/officeDocument/2006/relationships/image" Target="../media/image77.jpeg"/><Relationship Id="rId21" Type="http://schemas.openxmlformats.org/officeDocument/2006/relationships/slide" Target="slide3.xml"/><Relationship Id="rId7" Type="http://schemas.openxmlformats.org/officeDocument/2006/relationships/image" Target="../media/image81.jpe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0.png"/><Relationship Id="rId20" Type="http://schemas.openxmlformats.org/officeDocument/2006/relationships/slide" Target="slide2.xml"/><Relationship Id="rId1" Type="http://schemas.openxmlformats.org/officeDocument/2006/relationships/video" Target="file:///C:\Users\Boulanger\Desktop\Final\MOV00989.MPG" TargetMode="External"/><Relationship Id="rId6" Type="http://schemas.openxmlformats.org/officeDocument/2006/relationships/image" Target="../media/image80.jpeg"/><Relationship Id="rId11" Type="http://schemas.openxmlformats.org/officeDocument/2006/relationships/image" Target="../media/image85.png"/><Relationship Id="rId24" Type="http://schemas.openxmlformats.org/officeDocument/2006/relationships/slide" Target="slide7.xml"/><Relationship Id="rId5" Type="http://schemas.openxmlformats.org/officeDocument/2006/relationships/image" Target="../media/image79.jpeg"/><Relationship Id="rId15" Type="http://schemas.openxmlformats.org/officeDocument/2006/relationships/image" Target="../media/image89.png"/><Relationship Id="rId23" Type="http://schemas.openxmlformats.org/officeDocument/2006/relationships/slide" Target="slide24.xml"/><Relationship Id="rId10" Type="http://schemas.openxmlformats.org/officeDocument/2006/relationships/image" Target="../media/image84.png"/><Relationship Id="rId19" Type="http://schemas.openxmlformats.org/officeDocument/2006/relationships/image" Target="../media/image93.png"/><Relationship Id="rId4" Type="http://schemas.openxmlformats.org/officeDocument/2006/relationships/image" Target="../media/image78.png"/><Relationship Id="rId9" Type="http://schemas.openxmlformats.org/officeDocument/2006/relationships/image" Target="../media/image83.jpeg"/><Relationship Id="rId14" Type="http://schemas.openxmlformats.org/officeDocument/2006/relationships/image" Target="../media/image88.png"/><Relationship Id="rId22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95.jpeg"/><Relationship Id="rId7" Type="http://schemas.openxmlformats.org/officeDocument/2006/relationships/image" Target="../media/image99.png"/><Relationship Id="rId12" Type="http://schemas.openxmlformats.org/officeDocument/2006/relationships/slide" Target="slide7.xml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11" Type="http://schemas.openxmlformats.org/officeDocument/2006/relationships/slide" Target="slide24.xml"/><Relationship Id="rId5" Type="http://schemas.openxmlformats.org/officeDocument/2006/relationships/image" Target="../media/image97.jpeg"/><Relationship Id="rId10" Type="http://schemas.openxmlformats.org/officeDocument/2006/relationships/slide" Target="slide6.xml"/><Relationship Id="rId4" Type="http://schemas.openxmlformats.org/officeDocument/2006/relationships/image" Target="../media/image96.jpeg"/><Relationship Id="rId9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00.tiff"/><Relationship Id="rId7" Type="http://schemas.openxmlformats.org/officeDocument/2006/relationships/slide" Target="slide6.xml"/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101.png"/><Relationship Id="rId9" Type="http://schemas.openxmlformats.org/officeDocument/2006/relationships/slide" Target="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3.xm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05.png"/><Relationship Id="rId10" Type="http://schemas.openxmlformats.org/officeDocument/2006/relationships/slide" Target="slide7.xml"/><Relationship Id="rId4" Type="http://schemas.openxmlformats.org/officeDocument/2006/relationships/image" Target="../media/image104.png"/><Relationship Id="rId9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slide" Target="slide2.xml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microsoft.com/office/2007/relationships/diagramDrawing" Target="../diagrams/drawing4.xml"/><Relationship Id="rId17" Type="http://schemas.openxmlformats.org/officeDocument/2006/relationships/slide" Target="slide7.xml"/><Relationship Id="rId2" Type="http://schemas.openxmlformats.org/officeDocument/2006/relationships/image" Target="../media/image106.png"/><Relationship Id="rId16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11" Type="http://schemas.openxmlformats.org/officeDocument/2006/relationships/diagramColors" Target="../diagrams/colors4.xml"/><Relationship Id="rId5" Type="http://schemas.openxmlformats.org/officeDocument/2006/relationships/image" Target="../media/image109.png"/><Relationship Id="rId15" Type="http://schemas.openxmlformats.org/officeDocument/2006/relationships/slide" Target="slide6.xml"/><Relationship Id="rId10" Type="http://schemas.openxmlformats.org/officeDocument/2006/relationships/diagramQuickStyle" Target="../diagrams/quickStyle4.xml"/><Relationship Id="rId4" Type="http://schemas.openxmlformats.org/officeDocument/2006/relationships/image" Target="../media/image108.png"/><Relationship Id="rId9" Type="http://schemas.openxmlformats.org/officeDocument/2006/relationships/diagramLayout" Target="../diagrams/layout4.xml"/><Relationship Id="rId1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slide" Target="slide3.xml"/><Relationship Id="rId3" Type="http://schemas.openxmlformats.org/officeDocument/2006/relationships/image" Target="../media/image113.jpeg"/><Relationship Id="rId7" Type="http://schemas.openxmlformats.org/officeDocument/2006/relationships/diagramLayout" Target="../diagrams/layout5.xml"/><Relationship Id="rId12" Type="http://schemas.openxmlformats.org/officeDocument/2006/relationships/slide" Target="slide2.xml"/><Relationship Id="rId2" Type="http://schemas.openxmlformats.org/officeDocument/2006/relationships/image" Target="../media/image112.jpeg"/><Relationship Id="rId16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openxmlformats.org/officeDocument/2006/relationships/image" Target="../media/image116.png"/><Relationship Id="rId5" Type="http://schemas.openxmlformats.org/officeDocument/2006/relationships/image" Target="../media/image115.png"/><Relationship Id="rId15" Type="http://schemas.openxmlformats.org/officeDocument/2006/relationships/slide" Target="slide24.xml"/><Relationship Id="rId10" Type="http://schemas.microsoft.com/office/2007/relationships/diagramDrawing" Target="../diagrams/drawing5.xml"/><Relationship Id="rId4" Type="http://schemas.openxmlformats.org/officeDocument/2006/relationships/image" Target="../media/image114.png"/><Relationship Id="rId9" Type="http://schemas.openxmlformats.org/officeDocument/2006/relationships/diagramColors" Target="../diagrams/colors5.xml"/><Relationship Id="rId14" Type="http://schemas.openxmlformats.org/officeDocument/2006/relationships/slide" Target="slide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8.png"/><Relationship Id="rId7" Type="http://schemas.openxmlformats.org/officeDocument/2006/relationships/slide" Target="slide2.xml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11" Type="http://schemas.openxmlformats.org/officeDocument/2006/relationships/slide" Target="slide7.xml"/><Relationship Id="rId5" Type="http://schemas.openxmlformats.org/officeDocument/2006/relationships/image" Target="../media/image120.png"/><Relationship Id="rId10" Type="http://schemas.openxmlformats.org/officeDocument/2006/relationships/slide" Target="slide24.xml"/><Relationship Id="rId4" Type="http://schemas.openxmlformats.org/officeDocument/2006/relationships/image" Target="../media/image119.png"/><Relationship Id="rId9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22.png"/><Relationship Id="rId7" Type="http://schemas.openxmlformats.org/officeDocument/2006/relationships/slide" Target="slide24.xml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13" Type="http://schemas.openxmlformats.org/officeDocument/2006/relationships/slide" Target="slide24.xml"/><Relationship Id="rId3" Type="http://schemas.openxmlformats.org/officeDocument/2006/relationships/image" Target="../media/image124.png"/><Relationship Id="rId7" Type="http://schemas.openxmlformats.org/officeDocument/2006/relationships/diagramQuickStyle" Target="../diagrams/quickStyle6.xml"/><Relationship Id="rId12" Type="http://schemas.openxmlformats.org/officeDocument/2006/relationships/slide" Target="slide6.xml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11" Type="http://schemas.openxmlformats.org/officeDocument/2006/relationships/slide" Target="slide3.xml"/><Relationship Id="rId5" Type="http://schemas.openxmlformats.org/officeDocument/2006/relationships/diagramData" Target="../diagrams/data6.xml"/><Relationship Id="rId10" Type="http://schemas.openxmlformats.org/officeDocument/2006/relationships/slide" Target="slide2.xml"/><Relationship Id="rId4" Type="http://schemas.openxmlformats.org/officeDocument/2006/relationships/image" Target="../media/image125.png"/><Relationship Id="rId9" Type="http://schemas.microsoft.com/office/2007/relationships/diagramDrawing" Target="../diagrams/drawing6.xml"/><Relationship Id="rId1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png"/><Relationship Id="rId3" Type="http://schemas.openxmlformats.org/officeDocument/2006/relationships/image" Target="../media/image5.jpeg"/><Relationship Id="rId21" Type="http://schemas.openxmlformats.org/officeDocument/2006/relationships/slide" Target="slide2.xml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5" Type="http://schemas.openxmlformats.org/officeDocument/2006/relationships/slide" Target="slide7.xml"/><Relationship Id="rId2" Type="http://schemas.openxmlformats.org/officeDocument/2006/relationships/image" Target="../media/image4.png"/><Relationship Id="rId16" Type="http://schemas.openxmlformats.org/officeDocument/2006/relationships/image" Target="../media/image18.jpe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24" Type="http://schemas.openxmlformats.org/officeDocument/2006/relationships/slide" Target="slide24.xml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23" Type="http://schemas.openxmlformats.org/officeDocument/2006/relationships/slide" Target="slide6.xml"/><Relationship Id="rId10" Type="http://schemas.openxmlformats.org/officeDocument/2006/relationships/image" Target="../media/image12.jpeg"/><Relationship Id="rId19" Type="http://schemas.openxmlformats.org/officeDocument/2006/relationships/image" Target="../media/image21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png"/><Relationship Id="rId22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27.png"/><Relationship Id="rId7" Type="http://schemas.openxmlformats.org/officeDocument/2006/relationships/slide" Target="slide24.xml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7.xml"/><Relationship Id="rId7" Type="http://schemas.openxmlformats.org/officeDocument/2006/relationships/image" Target="../media/image128.png"/><Relationship Id="rId12" Type="http://schemas.openxmlformats.org/officeDocument/2006/relationships/slide" Target="slide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openxmlformats.org/officeDocument/2006/relationships/slide" Target="slide24.xml"/><Relationship Id="rId5" Type="http://schemas.openxmlformats.org/officeDocument/2006/relationships/diagramColors" Target="../diagrams/colors7.xml"/><Relationship Id="rId10" Type="http://schemas.openxmlformats.org/officeDocument/2006/relationships/slide" Target="slide6.xml"/><Relationship Id="rId4" Type="http://schemas.openxmlformats.org/officeDocument/2006/relationships/diagramQuickStyle" Target="../diagrams/quickStyle7.xml"/><Relationship Id="rId9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30.jpeg"/><Relationship Id="rId7" Type="http://schemas.openxmlformats.org/officeDocument/2006/relationships/slide" Target="slide2.xml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11" Type="http://schemas.openxmlformats.org/officeDocument/2006/relationships/slide" Target="slide7.xml"/><Relationship Id="rId5" Type="http://schemas.openxmlformats.org/officeDocument/2006/relationships/image" Target="../media/image132.png"/><Relationship Id="rId10" Type="http://schemas.openxmlformats.org/officeDocument/2006/relationships/slide" Target="slide24.xml"/><Relationship Id="rId4" Type="http://schemas.openxmlformats.org/officeDocument/2006/relationships/image" Target="../media/image131.png"/><Relationship Id="rId9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35.jpeg"/><Relationship Id="rId7" Type="http://schemas.openxmlformats.org/officeDocument/2006/relationships/slide" Target="slide6.xml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136.jpeg"/><Relationship Id="rId9" Type="http://schemas.openxmlformats.org/officeDocument/2006/relationships/slide" Target="slide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gif"/><Relationship Id="rId13" Type="http://schemas.openxmlformats.org/officeDocument/2006/relationships/slide" Target="slide24.xml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12" Type="http://schemas.openxmlformats.org/officeDocument/2006/relationships/slide" Target="slide6.xml"/><Relationship Id="rId2" Type="http://schemas.openxmlformats.org/officeDocument/2006/relationships/image" Target="../media/image13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gif"/><Relationship Id="rId11" Type="http://schemas.openxmlformats.org/officeDocument/2006/relationships/slide" Target="slide3.xml"/><Relationship Id="rId5" Type="http://schemas.openxmlformats.org/officeDocument/2006/relationships/image" Target="../media/image140.png"/><Relationship Id="rId10" Type="http://schemas.openxmlformats.org/officeDocument/2006/relationships/slide" Target="slide2.xml"/><Relationship Id="rId4" Type="http://schemas.openxmlformats.org/officeDocument/2006/relationships/image" Target="../media/image139.png"/><Relationship Id="rId9" Type="http://schemas.openxmlformats.org/officeDocument/2006/relationships/image" Target="../media/image144.png"/><Relationship Id="rId14" Type="http://schemas.openxmlformats.org/officeDocument/2006/relationships/slide" Target="slide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45.png"/><Relationship Id="rId7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oulanger\Desktop\Final\preview%202.avi" TargetMode="Externa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146.png"/><Relationship Id="rId9" Type="http://schemas.openxmlformats.org/officeDocument/2006/relationships/slide" Target="slide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48.png"/><Relationship Id="rId7" Type="http://schemas.openxmlformats.org/officeDocument/2006/relationships/slide" Target="slide2.xml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11" Type="http://schemas.openxmlformats.org/officeDocument/2006/relationships/slide" Target="slide7.xml"/><Relationship Id="rId5" Type="http://schemas.openxmlformats.org/officeDocument/2006/relationships/image" Target="../media/image150.png"/><Relationship Id="rId10" Type="http://schemas.openxmlformats.org/officeDocument/2006/relationships/slide" Target="slide24.xml"/><Relationship Id="rId4" Type="http://schemas.openxmlformats.org/officeDocument/2006/relationships/image" Target="../media/image149.png"/><Relationship Id="rId9" Type="http://schemas.openxmlformats.org/officeDocument/2006/relationships/slide" Target="slide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53.jpeg"/><Relationship Id="rId7" Type="http://schemas.openxmlformats.org/officeDocument/2006/relationships/image" Target="../media/image157.png"/><Relationship Id="rId12" Type="http://schemas.openxmlformats.org/officeDocument/2006/relationships/slide" Target="slide7.xml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11" Type="http://schemas.openxmlformats.org/officeDocument/2006/relationships/slide" Target="slide24.xml"/><Relationship Id="rId5" Type="http://schemas.openxmlformats.org/officeDocument/2006/relationships/image" Target="../media/image155.png"/><Relationship Id="rId10" Type="http://schemas.openxmlformats.org/officeDocument/2006/relationships/slide" Target="slide6.xml"/><Relationship Id="rId4" Type="http://schemas.openxmlformats.org/officeDocument/2006/relationships/image" Target="../media/image154.jpeg"/><Relationship Id="rId9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slide" Target="slide6.xml"/><Relationship Id="rId3" Type="http://schemas.openxmlformats.org/officeDocument/2006/relationships/image" Target="../media/image160.jpeg"/><Relationship Id="rId7" Type="http://schemas.openxmlformats.org/officeDocument/2006/relationships/image" Target="../media/image164.png"/><Relationship Id="rId12" Type="http://schemas.openxmlformats.org/officeDocument/2006/relationships/slide" Target="slide3.xml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11" Type="http://schemas.openxmlformats.org/officeDocument/2006/relationships/slide" Target="slide2.xml"/><Relationship Id="rId5" Type="http://schemas.openxmlformats.org/officeDocument/2006/relationships/image" Target="../media/image162.jpeg"/><Relationship Id="rId15" Type="http://schemas.openxmlformats.org/officeDocument/2006/relationships/slide" Target="slide7.xml"/><Relationship Id="rId10" Type="http://schemas.openxmlformats.org/officeDocument/2006/relationships/image" Target="../media/image167.png"/><Relationship Id="rId4" Type="http://schemas.openxmlformats.org/officeDocument/2006/relationships/image" Target="../media/image161.jpeg"/><Relationship Id="rId9" Type="http://schemas.openxmlformats.org/officeDocument/2006/relationships/image" Target="../media/image166.png"/><Relationship Id="rId1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4.jpeg"/><Relationship Id="rId7" Type="http://schemas.openxmlformats.org/officeDocument/2006/relationships/slide" Target="slide3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6.png"/><Relationship Id="rId10" Type="http://schemas.openxmlformats.org/officeDocument/2006/relationships/slide" Target="slide7.xml"/><Relationship Id="rId4" Type="http://schemas.openxmlformats.org/officeDocument/2006/relationships/image" Target="../media/image25.jpeg"/><Relationship Id="rId9" Type="http://schemas.openxmlformats.org/officeDocument/2006/relationships/slide" Target="slide2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69.jpeg"/><Relationship Id="rId7" Type="http://schemas.openxmlformats.org/officeDocument/2006/relationships/slide" Target="slide3.xml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1.png"/><Relationship Id="rId10" Type="http://schemas.openxmlformats.org/officeDocument/2006/relationships/slide" Target="slide7.xml"/><Relationship Id="rId4" Type="http://schemas.openxmlformats.org/officeDocument/2006/relationships/image" Target="../media/image170.png"/><Relationship Id="rId9" Type="http://schemas.openxmlformats.org/officeDocument/2006/relationships/slide" Target="slide2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68.jpeg"/><Relationship Id="rId7" Type="http://schemas.openxmlformats.org/officeDocument/2006/relationships/slide" Target="slide3.xml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4.png"/><Relationship Id="rId10" Type="http://schemas.openxmlformats.org/officeDocument/2006/relationships/slide" Target="slide7.xml"/><Relationship Id="rId4" Type="http://schemas.openxmlformats.org/officeDocument/2006/relationships/image" Target="../media/image173.png"/><Relationship Id="rId9" Type="http://schemas.openxmlformats.org/officeDocument/2006/relationships/slide" Target="slide2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76.jpeg"/><Relationship Id="rId7" Type="http://schemas.openxmlformats.org/officeDocument/2006/relationships/slide" Target="slide3.xml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8.png"/><Relationship Id="rId10" Type="http://schemas.openxmlformats.org/officeDocument/2006/relationships/slide" Target="slide7.xml"/><Relationship Id="rId4" Type="http://schemas.openxmlformats.org/officeDocument/2006/relationships/image" Target="../media/image177.png"/><Relationship Id="rId9" Type="http://schemas.openxmlformats.org/officeDocument/2006/relationships/slide" Target="slide2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68.jpeg"/><Relationship Id="rId7" Type="http://schemas.openxmlformats.org/officeDocument/2006/relationships/slide" Target="slide3.xml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81.png"/><Relationship Id="rId10" Type="http://schemas.openxmlformats.org/officeDocument/2006/relationships/slide" Target="slide7.xml"/><Relationship Id="rId4" Type="http://schemas.openxmlformats.org/officeDocument/2006/relationships/image" Target="../media/image180.png"/><Relationship Id="rId9" Type="http://schemas.openxmlformats.org/officeDocument/2006/relationships/slide" Target="slide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8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24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slide" Target="slide2.xml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slide" Target="slide7.xml"/><Relationship Id="rId2" Type="http://schemas.openxmlformats.org/officeDocument/2006/relationships/image" Target="../media/image27.png"/><Relationship Id="rId16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slide" Target="slide6.xml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6.png"/><Relationship Id="rId7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slide" Target="slide7.xml"/><Relationship Id="rId5" Type="http://schemas.openxmlformats.org/officeDocument/2006/relationships/image" Target="../media/image40.png"/><Relationship Id="rId10" Type="http://schemas.openxmlformats.org/officeDocument/2006/relationships/slide" Target="slide24.xml"/><Relationship Id="rId4" Type="http://schemas.openxmlformats.org/officeDocument/2006/relationships/image" Target="../media/image39.png"/><Relationship Id="rId9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slide" Target="slide24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6.xml"/><Relationship Id="rId4" Type="http://schemas.openxmlformats.org/officeDocument/2006/relationships/diagramLayout" Target="../diagrams/layout1.xml"/><Relationship Id="rId9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Fond 2 POwer 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Les 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95736" y="980728"/>
            <a:ext cx="4968552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Caractéristique d’une LED</a:t>
            </a:r>
          </a:p>
          <a:p>
            <a:pPr algn="ctr"/>
            <a:r>
              <a:rPr lang="fr-FR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Luminosité</a:t>
            </a:r>
            <a:endParaRPr lang="fr-FR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8" name="Diagramme 7"/>
          <p:cNvGraphicFramePr/>
          <p:nvPr/>
        </p:nvGraphicFramePr>
        <p:xfrm>
          <a:off x="947682" y="2276872"/>
          <a:ext cx="72486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ZoneTexte 5">
            <a:hlinkClick r:id="rId8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9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10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11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12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5BE65AB-A114-4727-8BB6-2608E936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5BE65AB-A114-4727-8BB6-2608E936EED6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5BE65AB-A114-4727-8BB6-2608E936E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graphicEl>
                                              <a:dgm id="{15BE65AB-A114-4727-8BB6-2608E936EE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FC44CF5-4E5D-4FBF-BF36-299AE6A5B3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FC44CF5-4E5D-4FBF-BF36-299AE6A5B333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FC44CF5-4E5D-4FBF-BF36-299AE6A5B3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graphicEl>
                                              <a:dgm id="{5FC44CF5-4E5D-4FBF-BF36-299AE6A5B3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Les 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95736" y="980728"/>
            <a:ext cx="4968552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Caractéristique d’une LED</a:t>
            </a:r>
          </a:p>
          <a:p>
            <a:pPr algn="ctr"/>
            <a:r>
              <a:rPr lang="fr-FR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Couleurs</a:t>
            </a:r>
            <a:endParaRPr lang="fr-FR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Ansearys\Desktop\l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054784"/>
            <a:ext cx="6192688" cy="4644516"/>
          </a:xfrm>
          <a:prstGeom prst="rect">
            <a:avLst/>
          </a:prstGeom>
          <a:noFill/>
        </p:spPr>
      </p:pic>
      <p:sp>
        <p:nvSpPr>
          <p:cNvPr id="6" name="ZoneTexte 5">
            <a:hlinkClick r:id="rId4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5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8" name="ZoneTexte 7">
            <a:hlinkClick r:id="rId6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7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8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94538"/>
            <a:ext cx="4248472" cy="356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Les 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67744" y="1052736"/>
            <a:ext cx="45704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Commande PWM ou MLI</a:t>
            </a:r>
            <a:endParaRPr lang="fr-F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Flèche droite 6"/>
          <p:cNvSpPr/>
          <p:nvPr/>
        </p:nvSpPr>
        <p:spPr>
          <a:xfrm>
            <a:off x="2699792" y="6021288"/>
            <a:ext cx="352839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6876256" y="544522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Image de LED</a:t>
            </a:r>
          </a:p>
          <a:p>
            <a:pPr algn="ctr"/>
            <a:r>
              <a:rPr lang="fr-FR" dirty="0" smtClean="0"/>
              <a:t>allumée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2915816" y="530120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fr-FR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Allumage progressif par pas de 8%</a:t>
            </a:r>
            <a:endParaRPr lang="fr-FR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4292600"/>
            <a:ext cx="15843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437112"/>
            <a:ext cx="1800200" cy="219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de la coque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78931" y="1052736"/>
            <a:ext cx="41481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Fonctionnement PWM</a:t>
            </a:r>
            <a:endParaRPr lang="fr-F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C:\Users\Ansearys\Desktop\pw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060848"/>
            <a:ext cx="4876800" cy="2590800"/>
          </a:xfrm>
          <a:prstGeom prst="rect">
            <a:avLst/>
          </a:prstGeom>
          <a:noFill/>
        </p:spPr>
      </p:pic>
      <p:sp>
        <p:nvSpPr>
          <p:cNvPr id="6" name="ZoneTexte 5"/>
          <p:cNvSpPr txBox="1"/>
          <p:nvPr/>
        </p:nvSpPr>
        <p:spPr>
          <a:xfrm>
            <a:off x="395536" y="4941168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fr-FR" sz="2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</a:t>
            </a:r>
            <a:r>
              <a:rPr lang="fr-FR" sz="2000" b="1" spc="1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: Période du signal.</a:t>
            </a:r>
          </a:p>
          <a:p>
            <a:r>
              <a:rPr lang="fr-FR" sz="2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t1</a:t>
            </a:r>
            <a:r>
              <a:rPr lang="fr-FR" sz="2000" b="1" spc="1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: temps pendant lequel le signal Tout ou Rien est à l’état 1.</a:t>
            </a:r>
          </a:p>
          <a:p>
            <a:r>
              <a:rPr lang="fr-FR" sz="2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t2</a:t>
            </a:r>
            <a:r>
              <a:rPr lang="fr-FR" sz="2000" b="1" spc="1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: temps pendant lequel le signal Tout ou Rien est à l’état 0</a:t>
            </a:r>
            <a:r>
              <a:rPr lang="fr-FR" b="1" spc="1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9324528" y="263691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srgbClr val="FF0000"/>
                </a:solidFill>
              </a:rPr>
              <a:t>α</a:t>
            </a:r>
            <a:r>
              <a:rPr lang="fr-FR" sz="2800" dirty="0" smtClean="0"/>
              <a:t> = t1/T</a:t>
            </a:r>
            <a:endParaRPr lang="fr-FR" sz="2800" dirty="0"/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1835696" y="2708920"/>
            <a:ext cx="10801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1115616" y="2492896"/>
            <a:ext cx="56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</a:t>
            </a:r>
            <a:r>
              <a:rPr lang="fr-FR" b="1" baseline="-250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max</a:t>
            </a:r>
            <a:endParaRPr lang="fr-FR" b="1" baseline="-25000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9324528" y="335699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solidFill>
                  <a:srgbClr val="FF0000"/>
                </a:solidFill>
              </a:rPr>
              <a:t>Smoy</a:t>
            </a:r>
            <a:r>
              <a:rPr lang="fr-FR" dirty="0" smtClean="0"/>
              <a:t> = </a:t>
            </a:r>
            <a:r>
              <a:rPr lang="fr-FR" dirty="0" err="1" smtClean="0"/>
              <a:t>Smax</a:t>
            </a:r>
            <a:r>
              <a:rPr lang="fr-FR" dirty="0" smtClean="0"/>
              <a:t> * </a:t>
            </a:r>
            <a:r>
              <a:rPr lang="el-GR" dirty="0" smtClean="0"/>
              <a:t>α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1" name="ZoneTexte 10">
            <a:hlinkClick r:id="rId3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4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5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6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7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Les 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35696" y="972017"/>
            <a:ext cx="53285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Fonctionnement de la carte</a:t>
            </a:r>
            <a:endParaRPr lang="fr-F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3717032"/>
            <a:ext cx="2664296" cy="11521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467544" y="3933056"/>
            <a:ext cx="25202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Carte SISI</a:t>
            </a:r>
            <a:endParaRPr lang="fr-F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Flèche droite 6"/>
          <p:cNvSpPr/>
          <p:nvPr/>
        </p:nvSpPr>
        <p:spPr>
          <a:xfrm>
            <a:off x="3635896" y="4149080"/>
            <a:ext cx="2232248" cy="3600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6444208" y="3789040"/>
            <a:ext cx="1656184" cy="1008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6588224" y="3789040"/>
            <a:ext cx="1368152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Micro Design</a:t>
            </a:r>
            <a:endParaRPr lang="fr-F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C:\Users\Ansearys\Desktop\osc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772816"/>
            <a:ext cx="1584176" cy="1584176"/>
          </a:xfrm>
          <a:prstGeom prst="rect">
            <a:avLst/>
          </a:prstGeom>
          <a:noFill/>
        </p:spPr>
      </p:pic>
      <p:pic>
        <p:nvPicPr>
          <p:cNvPr id="1027" name="Picture 3" descr="C:\Users\Ansearys\Desktop\INFRARED LED T-1 SERIES FIG 1,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5633864"/>
            <a:ext cx="1224136" cy="1224136"/>
          </a:xfrm>
          <a:prstGeom prst="rect">
            <a:avLst/>
          </a:prstGeom>
          <a:noFill/>
        </p:spPr>
      </p:pic>
      <p:sp>
        <p:nvSpPr>
          <p:cNvPr id="13" name="Flèche vers le bas 12"/>
          <p:cNvSpPr/>
          <p:nvPr/>
        </p:nvSpPr>
        <p:spPr>
          <a:xfrm>
            <a:off x="7164288" y="4941168"/>
            <a:ext cx="216024" cy="57606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vers le haut 13"/>
          <p:cNvSpPr/>
          <p:nvPr/>
        </p:nvSpPr>
        <p:spPr>
          <a:xfrm>
            <a:off x="7164288" y="3140968"/>
            <a:ext cx="216024" cy="504056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 vers le bas 17"/>
          <p:cNvSpPr/>
          <p:nvPr/>
        </p:nvSpPr>
        <p:spPr>
          <a:xfrm>
            <a:off x="4499992" y="3068960"/>
            <a:ext cx="216024" cy="100811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3419872" y="2636912"/>
            <a:ext cx="2376264" cy="33855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IBMTransfertChar</a:t>
            </a:r>
            <a:r>
              <a:rPr lang="fr-FR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(valeur)</a:t>
            </a:r>
            <a:endParaRPr lang="fr-FR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/>
      <p:bldP spid="13" grpId="0" animBg="1"/>
      <p:bldP spid="14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Les 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Diagramme 4"/>
          <p:cNvGraphicFramePr/>
          <p:nvPr/>
        </p:nvGraphicFramePr>
        <p:xfrm>
          <a:off x="1475656" y="1700808"/>
          <a:ext cx="5751777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3552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87778" y="1052736"/>
            <a:ext cx="29304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Programmation</a:t>
            </a:r>
            <a:endParaRPr lang="fr-FR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Flèche gauche 7"/>
          <p:cNvSpPr/>
          <p:nvPr/>
        </p:nvSpPr>
        <p:spPr>
          <a:xfrm>
            <a:off x="5652120" y="3501008"/>
            <a:ext cx="165618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7380312" y="3429000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C00000"/>
                </a:solidFill>
                <a:latin typeface="Harabara" pitchFamily="34" charset="0"/>
              </a:rPr>
              <a:t>B6b5 = 10</a:t>
            </a:r>
            <a:endParaRPr lang="fr-FR" sz="1600" dirty="0">
              <a:solidFill>
                <a:srgbClr val="C00000"/>
              </a:solidFill>
              <a:latin typeface="Harabara" pitchFamily="34" charset="0"/>
            </a:endParaRPr>
          </a:p>
        </p:txBody>
      </p:sp>
      <p:sp>
        <p:nvSpPr>
          <p:cNvPr id="10" name="Flèche gauche 9"/>
          <p:cNvSpPr/>
          <p:nvPr/>
        </p:nvSpPr>
        <p:spPr>
          <a:xfrm>
            <a:off x="6228184" y="4293096"/>
            <a:ext cx="1152127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7380312" y="4221088"/>
            <a:ext cx="1763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Harabara" pitchFamily="34" charset="0"/>
              </a:rPr>
              <a:t>Pour une intensité de 48% : </a:t>
            </a:r>
          </a:p>
          <a:p>
            <a:r>
              <a:rPr lang="fr-FR" sz="1600" dirty="0" smtClean="0">
                <a:solidFill>
                  <a:srgbClr val="C00000"/>
                </a:solidFill>
                <a:latin typeface="Harabara" pitchFamily="34" charset="0"/>
              </a:rPr>
              <a:t>B4b3b2b1b0 = 00110</a:t>
            </a:r>
            <a:endParaRPr lang="fr-FR" sz="1600" dirty="0">
              <a:solidFill>
                <a:srgbClr val="C00000"/>
              </a:solidFill>
              <a:latin typeface="Harabara" pitchFamily="34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5966812"/>
            <a:ext cx="8496944" cy="77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ZoneTexte 15"/>
          <p:cNvSpPr txBox="1"/>
          <p:nvPr/>
        </p:nvSpPr>
        <p:spPr>
          <a:xfrm>
            <a:off x="6660232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1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868144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1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5076056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0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283968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0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491880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0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2699792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1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1907704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1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1187624" y="63093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" pitchFamily="34" charset="0"/>
              </a:rPr>
              <a:t>0</a:t>
            </a:r>
            <a:endParaRPr lang="fr-FR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erlin Sans FB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>
                                            <p:graphicEl>
                                              <a:dgm id="{00EAE17E-B14C-4C15-9AC1-92A33DC9B6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00EAE17E-B14C-4C15-9AC1-92A33DC9B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>
                                            <p:graphicEl>
                                              <a:dgm id="{00EAE17E-B14C-4C15-9AC1-92A33DC9B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0EAE17E-B14C-4C15-9AC1-92A33DC9B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graphicEl>
                                              <a:dgm id="{A9835286-BC39-4721-ACB7-5A4EAF059D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dgm id="{A9835286-BC39-4721-ACB7-5A4EAF059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>
                                            <p:graphicEl>
                                              <a:dgm id="{A9835286-BC39-4721-ACB7-5A4EAF059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835286-BC39-4721-ACB7-5A4EAF059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graphicEl>
                                              <a:dgm id="{624B3B09-CB11-4A93-9000-57B45074DF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>
                                            <p:graphicEl>
                                              <a:dgm id="{624B3B09-CB11-4A93-9000-57B45074DF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>
                                            <p:graphicEl>
                                              <a:dgm id="{624B3B09-CB11-4A93-9000-57B45074DF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24B3B09-CB11-4A93-9000-57B45074DF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graphicEl>
                                              <a:dgm id="{357BE62C-2AA1-4BDB-8F11-807C00D424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dgm id="{357BE62C-2AA1-4BDB-8F11-807C00D42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357BE62C-2AA1-4BDB-8F11-807C00D42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57BE62C-2AA1-4BDB-8F11-807C00D42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graphicEl>
                                              <a:dgm id="{C281FF16-653D-4AD9-AEAD-83EE7D6A75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>
                                            <p:graphicEl>
                                              <a:dgm id="{C281FF16-653D-4AD9-AEAD-83EE7D6A7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>
                                            <p:graphicEl>
                                              <a:dgm id="{C281FF16-653D-4AD9-AEAD-83EE7D6A7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281FF16-653D-4AD9-AEAD-83EE7D6A7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 " pathEditMode="relative" ptsTypes="AA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graphicEl>
                                              <a:dgm id="{08A5B2EC-1A9F-4B8D-AEBD-B9E6524CA4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 " pathEditMode="relative" ptsTypes="AA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graphicEl>
                                              <a:dgm id="{1F282D96-B88B-4EFE-B2D2-B3431F1AB9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 " pathEditMode="relative" ptsTypes="AA"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graphicEl>
                                              <a:dgm id="{418EDA0C-367C-4AD1-8C4B-DD6BC07A53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 " pathEditMode="relative" ptsTypes="AA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graphicEl>
                                              <a:dgm id="{A6AD6C48-71A3-4D23-B47A-C191F5EC5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 " pathEditMode="relative" ptsTypes="AA"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graphicEl>
                                              <a:dgm id="{DBE22B4E-3D50-45FE-90A6-BD6CA52EE1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Graphic spid="5" grpId="1">
        <p:bldSub>
          <a:bldDgm/>
        </p:bldSub>
      </p:bldGraphic>
      <p:bldP spid="8" grpId="0" animBg="1"/>
      <p:bldP spid="9" grpId="0"/>
      <p:bldP spid="10" grpId="0" animBg="1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95736" y="980728"/>
            <a:ext cx="4968552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Fonctionnement de l’éclairage du dôme</a:t>
            </a:r>
            <a:endParaRPr lang="fr-FR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7" name="Picture 3" descr="C:\Users\Ansearys\Desktop\DSC02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08920"/>
            <a:ext cx="5904656" cy="332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Connecteur droit avec flèche 10"/>
          <p:cNvCxnSpPr/>
          <p:nvPr/>
        </p:nvCxnSpPr>
        <p:spPr>
          <a:xfrm rot="5400000">
            <a:off x="3851920" y="3284984"/>
            <a:ext cx="1800200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rot="16200000" flipH="1">
            <a:off x="4067944" y="3284984"/>
            <a:ext cx="1800200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4211960" y="21328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LED HL vertes</a:t>
            </a:r>
            <a:endParaRPr lang="fr-FR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9" name="ZoneTexte 8">
            <a:hlinkClick r:id="rId3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4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5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6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7" name="ZoneTexte 16">
            <a:hlinkClick r:id="rId7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..\design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453650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de la coque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8" name="Image 7" descr="..\design.pn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55976" y="2420888"/>
            <a:ext cx="438693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 10" descr="design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276872"/>
            <a:ext cx="4392488" cy="386538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0" y="1773238"/>
            <a:ext cx="5308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>
            <a:hlinkClick r:id="rId6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7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8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9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10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de la coque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6" name="Image 5" descr="bordel 1 - Copi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348880"/>
            <a:ext cx="3845060" cy="2903226"/>
          </a:xfrm>
          <a:prstGeom prst="rect">
            <a:avLst/>
          </a:prstGeom>
        </p:spPr>
      </p:pic>
      <p:pic>
        <p:nvPicPr>
          <p:cNvPr id="11" name="Image 10" descr="copie de assemblage final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9944" y="2276872"/>
            <a:ext cx="4740943" cy="4163194"/>
          </a:xfrm>
          <a:prstGeom prst="rect">
            <a:avLst/>
          </a:prstGeom>
        </p:spPr>
      </p:pic>
      <p:sp>
        <p:nvSpPr>
          <p:cNvPr id="13" name="Flèche droite 12"/>
          <p:cNvSpPr/>
          <p:nvPr/>
        </p:nvSpPr>
        <p:spPr>
          <a:xfrm>
            <a:off x="2987824" y="5877272"/>
            <a:ext cx="79208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coque2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498" y="2644304"/>
            <a:ext cx="4700982" cy="344899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1341438"/>
            <a:ext cx="50165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877272"/>
            <a:ext cx="2508250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877272"/>
            <a:ext cx="2664296" cy="23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ZoneTexte 11">
            <a:hlinkClick r:id="rId8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9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0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1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9" name="ZoneTexte 18">
            <a:hlinkClick r:id="rId12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DSC009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276872"/>
            <a:ext cx="7312812" cy="4113457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de la coque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26" name="Picture 2" descr="C:\Documents and Settings\etienne&amp;martine\Bureau\projet-stephane\photo\DSC00953.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060848"/>
            <a:ext cx="3168352" cy="2675429"/>
          </a:xfrm>
          <a:prstGeom prst="rect">
            <a:avLst/>
          </a:prstGeom>
          <a:noFill/>
        </p:spPr>
      </p:pic>
      <p:pic>
        <p:nvPicPr>
          <p:cNvPr id="8" name="Image 7" descr="DSC00958.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060848"/>
            <a:ext cx="3168352" cy="2689807"/>
          </a:xfrm>
          <a:prstGeom prst="rect">
            <a:avLst/>
          </a:prstGeom>
        </p:spPr>
      </p:pic>
      <p:pic>
        <p:nvPicPr>
          <p:cNvPr id="13" name="Image 12" descr="DSC009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293096"/>
            <a:ext cx="4315971" cy="2427734"/>
          </a:xfrm>
          <a:prstGeom prst="rect">
            <a:avLst/>
          </a:prstGeom>
        </p:spPr>
      </p:pic>
      <p:pic>
        <p:nvPicPr>
          <p:cNvPr id="14" name="Image 13" descr="DSC009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4248472"/>
            <a:ext cx="4303799" cy="2420888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645024"/>
            <a:ext cx="3384376" cy="2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933056"/>
            <a:ext cx="3908705" cy="28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1700808"/>
            <a:ext cx="2736974" cy="2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896" y="1196752"/>
            <a:ext cx="2232248" cy="37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03648" y="3861048"/>
            <a:ext cx="2664321" cy="3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ZoneTexte 14">
            <a:hlinkClick r:id="rId12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13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4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20" name="ZoneTexte 19">
            <a:hlinkClick r:id="rId15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1" name="ZoneTexte 20">
            <a:hlinkClick r:id="rId16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sommaire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Avant propos…</a:t>
            </a:r>
            <a:endParaRPr lang="fr-FR" sz="20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2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8" name="ZoneTexte 7">
            <a:hlinkClick r:id="rId3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4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5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26" name="Picture 2" descr="C:\Users\Boulanger\Desktop\navigation pp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21156">
            <a:off x="7570215" y="835743"/>
            <a:ext cx="792088" cy="1028191"/>
          </a:xfrm>
          <a:prstGeom prst="rect">
            <a:avLst/>
          </a:prstGeom>
          <a:noFill/>
        </p:spPr>
      </p:pic>
      <p:sp>
        <p:nvSpPr>
          <p:cNvPr id="12" name="ZoneTexte 11"/>
          <p:cNvSpPr txBox="1"/>
          <p:nvPr/>
        </p:nvSpPr>
        <p:spPr>
          <a:xfrm>
            <a:off x="395536" y="1628800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I – Introduction</a:t>
            </a:r>
          </a:p>
          <a:p>
            <a:r>
              <a:rPr lang="fr-FR" b="1" dirty="0" smtClean="0">
                <a:latin typeface="+mj-lt"/>
              </a:rPr>
              <a:t>     1. Design – Définition</a:t>
            </a:r>
          </a:p>
          <a:p>
            <a:r>
              <a:rPr lang="fr-FR" b="1" dirty="0" smtClean="0">
                <a:latin typeface="+mj-lt"/>
              </a:rPr>
              <a:t>     2. Projet</a:t>
            </a:r>
          </a:p>
          <a:p>
            <a:r>
              <a:rPr lang="fr-FR" b="1" dirty="0" smtClean="0">
                <a:latin typeface="+mj-lt"/>
              </a:rPr>
              <a:t>     3. Recherche d’un Design</a:t>
            </a:r>
          </a:p>
          <a:p>
            <a:endParaRPr lang="fr-FR" b="1" dirty="0" smtClean="0">
              <a:latin typeface="+mj-lt"/>
            </a:endParaRPr>
          </a:p>
          <a:p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II – Conception</a:t>
            </a:r>
          </a:p>
          <a:p>
            <a:r>
              <a:rPr lang="fr-FR" b="1" dirty="0" smtClean="0">
                <a:latin typeface="+mj-lt"/>
              </a:rPr>
              <a:t>        1. Coque</a:t>
            </a:r>
          </a:p>
          <a:p>
            <a:r>
              <a:rPr lang="fr-FR" b="1" dirty="0" smtClean="0">
                <a:latin typeface="+mj-lt"/>
              </a:rPr>
              <a:t>        2. Dôme</a:t>
            </a:r>
          </a:p>
          <a:p>
            <a:r>
              <a:rPr lang="fr-FR" b="1" dirty="0" smtClean="0">
                <a:latin typeface="+mj-lt"/>
              </a:rPr>
              <a:t>        3. Bordures</a:t>
            </a:r>
          </a:p>
          <a:p>
            <a:r>
              <a:rPr lang="fr-FR" b="1" dirty="0" smtClean="0">
                <a:latin typeface="+mj-lt"/>
              </a:rPr>
              <a:t>        4. Catapulte</a:t>
            </a:r>
          </a:p>
          <a:p>
            <a:endParaRPr lang="fr-FR" b="1" dirty="0" smtClean="0">
              <a:latin typeface="+mj-lt"/>
            </a:endParaRPr>
          </a:p>
          <a:p>
            <a:r>
              <a:rPr lang="fr-FR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III – Conclusion</a:t>
            </a:r>
          </a:p>
          <a:p>
            <a:r>
              <a:rPr lang="fr-FR" b="1" dirty="0" smtClean="0">
                <a:latin typeface="+mj-lt"/>
              </a:rPr>
              <a:t>      1. Analyse du travail effectué</a:t>
            </a:r>
          </a:p>
          <a:p>
            <a:r>
              <a:rPr lang="fr-FR" b="1" dirty="0" smtClean="0">
                <a:latin typeface="+mj-lt"/>
              </a:rPr>
              <a:t>      2. Synthèse</a:t>
            </a:r>
            <a:endParaRPr lang="fr-FR" b="1" dirty="0">
              <a:latin typeface="+mj-lt"/>
            </a:endParaRPr>
          </a:p>
        </p:txBody>
      </p:sp>
      <p:sp>
        <p:nvSpPr>
          <p:cNvPr id="13" name="ZoneTexte 12">
            <a:hlinkClick r:id="rId7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 46" descr="DSC009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844824"/>
            <a:ext cx="7236296" cy="4070417"/>
          </a:xfrm>
          <a:prstGeom prst="rect">
            <a:avLst/>
          </a:prstGeom>
        </p:spPr>
      </p:pic>
      <p:pic>
        <p:nvPicPr>
          <p:cNvPr id="33" name="MOV00989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1916832"/>
            <a:ext cx="6096000" cy="4572000"/>
          </a:xfrm>
          <a:prstGeom prst="rect">
            <a:avLst/>
          </a:prstGeom>
        </p:spPr>
      </p:pic>
      <p:pic>
        <p:nvPicPr>
          <p:cNvPr id="8" name="Image 7" descr="DSC009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2708920"/>
            <a:ext cx="5868144" cy="3300831"/>
          </a:xfrm>
          <a:prstGeom prst="rect">
            <a:avLst/>
          </a:prstGeom>
        </p:spPr>
      </p:pic>
      <p:pic>
        <p:nvPicPr>
          <p:cNvPr id="27" name="Image 26" descr="DSC0098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03648" y="1988840"/>
            <a:ext cx="6192688" cy="4446397"/>
          </a:xfrm>
          <a:prstGeom prst="rect">
            <a:avLst/>
          </a:prstGeom>
        </p:spPr>
      </p:pic>
      <p:pic>
        <p:nvPicPr>
          <p:cNvPr id="30" name="Image 29" descr="DSC0098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59632" y="2204864"/>
            <a:ext cx="7040782" cy="3960440"/>
          </a:xfrm>
          <a:prstGeom prst="rect">
            <a:avLst/>
          </a:prstGeom>
        </p:spPr>
      </p:pic>
      <p:pic>
        <p:nvPicPr>
          <p:cNvPr id="43" name="Image 42" descr="DSC00978.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7704" y="2132856"/>
            <a:ext cx="5328592" cy="4322710"/>
          </a:xfrm>
          <a:prstGeom prst="rect">
            <a:avLst/>
          </a:prstGeom>
        </p:spPr>
      </p:pic>
      <p:pic>
        <p:nvPicPr>
          <p:cNvPr id="48" name="Image 47" descr="DSC0099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1600" y="2132856"/>
            <a:ext cx="7200800" cy="4050451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de la coque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cxnSp>
        <p:nvCxnSpPr>
          <p:cNvPr id="19" name="Connecteur droit avec flèche 18"/>
          <p:cNvCxnSpPr/>
          <p:nvPr/>
        </p:nvCxnSpPr>
        <p:spPr>
          <a:xfrm rot="16200000" flipH="1">
            <a:off x="1636804" y="1899700"/>
            <a:ext cx="649813" cy="15481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rot="5400000">
            <a:off x="7294948" y="2434244"/>
            <a:ext cx="1142836" cy="18362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rot="16200000" flipV="1">
            <a:off x="3473878" y="5319210"/>
            <a:ext cx="1368152" cy="324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29364" y="2420888"/>
            <a:ext cx="1614636" cy="22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19872" y="6237312"/>
            <a:ext cx="1440160" cy="25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80054" y="6021288"/>
            <a:ext cx="1800058" cy="22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67744" y="6237312"/>
            <a:ext cx="4033192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491880" y="6453336"/>
            <a:ext cx="2376264" cy="32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95736" y="990671"/>
            <a:ext cx="5112568" cy="35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411760" y="1484784"/>
            <a:ext cx="4032374" cy="27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2060848"/>
            <a:ext cx="1584176" cy="27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19672" y="1484784"/>
            <a:ext cx="5940152" cy="26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63689" y="1488817"/>
            <a:ext cx="5184576" cy="29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ZoneTexte 23">
            <a:hlinkClick r:id="rId20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26" name="ZoneTexte 25">
            <a:hlinkClick r:id="rId21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8" name="ZoneTexte 27">
            <a:hlinkClick r:id="rId22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31" name="ZoneTexte 30">
            <a:hlinkClick r:id="rId23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32" name="ZoneTexte 31">
            <a:hlinkClick r:id="rId24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0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3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>
                <p:cTn id="1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de la coque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7" name="Image 6" descr="DSC01021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988839"/>
            <a:ext cx="3951677" cy="4138499"/>
          </a:xfrm>
          <a:prstGeom prst="rect">
            <a:avLst/>
          </a:prstGeom>
        </p:spPr>
      </p:pic>
      <p:pic>
        <p:nvPicPr>
          <p:cNvPr id="8" name="Image 7" descr="DSC01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2387" y="2060848"/>
            <a:ext cx="3487849" cy="3168352"/>
          </a:xfrm>
          <a:prstGeom prst="rect">
            <a:avLst/>
          </a:prstGeom>
        </p:spPr>
      </p:pic>
      <p:pic>
        <p:nvPicPr>
          <p:cNvPr id="12" name="Image 11" descr="DSC01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2636912"/>
            <a:ext cx="5052053" cy="3789040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2483768" y="1988840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Assemblage des charnières</a:t>
            </a:r>
            <a:endParaRPr lang="fr-FR" dirty="0"/>
          </a:p>
        </p:txBody>
      </p:sp>
      <p:pic>
        <p:nvPicPr>
          <p:cNvPr id="14" name="Image 13" descr="DSC01020.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1700808"/>
            <a:ext cx="6012746" cy="4896544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6093296"/>
            <a:ext cx="2159521" cy="34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1124744"/>
            <a:ext cx="5040560" cy="30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ZoneTexte 10">
            <a:hlinkClick r:id="rId8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9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10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1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9" name="ZoneTexte 18">
            <a:hlinkClick r:id="rId12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oque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420888"/>
            <a:ext cx="5398086" cy="396044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de la coque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4" name="Image 3" descr="assemblage coque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65666" y="2420888"/>
            <a:ext cx="5814646" cy="396044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700808"/>
            <a:ext cx="55499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6">
            <a:hlinkClick r:id="rId5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8" name="ZoneTexte 7">
            <a:hlinkClick r:id="rId6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7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8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9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Réalisation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pic>
        <p:nvPicPr>
          <p:cNvPr id="6" name="Picture 4" descr="C:\Users\Boulanger\Desktop\projet-stephane\photo justin\coque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3744416" cy="27471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ZoneTexte 6"/>
          <p:cNvSpPr txBox="1"/>
          <p:nvPr/>
        </p:nvSpPr>
        <p:spPr>
          <a:xfrm>
            <a:off x="971600" y="5302949"/>
            <a:ext cx="388843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Première idée</a:t>
            </a:r>
            <a:endParaRPr lang="fr-F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292080" y="329775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Image de la coque avec les signes aztèque</a:t>
            </a:r>
          </a:p>
          <a:p>
            <a:endParaRPr lang="fr-F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652120" y="5301208"/>
            <a:ext cx="388843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Idée finale</a:t>
            </a:r>
            <a:endParaRPr lang="fr-F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Flèche droite à entaille 10"/>
          <p:cNvSpPr/>
          <p:nvPr/>
        </p:nvSpPr>
        <p:spPr>
          <a:xfrm>
            <a:off x="1043608" y="5877272"/>
            <a:ext cx="7272808" cy="360040"/>
          </a:xfrm>
          <a:prstGeom prst="notched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78361"/>
            <a:ext cx="3827290" cy="26068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3212976"/>
            <a:ext cx="2143140" cy="2456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26" name="Picture 2" descr="C:\Users\Boulanger\Desktop\navigation pp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21156">
            <a:off x="7570215" y="835743"/>
            <a:ext cx="792088" cy="1028191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080859"/>
            <a:ext cx="5357850" cy="63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214818"/>
            <a:ext cx="5072098" cy="104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2928934"/>
            <a:ext cx="5072098" cy="104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5500702"/>
            <a:ext cx="5072098" cy="104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ZoneTexte 35"/>
          <p:cNvSpPr txBox="1"/>
          <p:nvPr/>
        </p:nvSpPr>
        <p:spPr>
          <a:xfrm>
            <a:off x="2012772" y="314096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Un robot avec une identité</a:t>
            </a:r>
            <a:endParaRPr lang="fr-F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1691680" y="4437112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Un dynamisme de plus pour </a:t>
            </a:r>
            <a:r>
              <a:rPr lang="fr-FR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Divolt</a:t>
            </a:r>
            <a:endParaRPr lang="fr-F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1403648" y="5661248"/>
            <a:ext cx="41434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Une réactivité avec l’environnement et la course</a:t>
            </a:r>
            <a:endParaRPr lang="fr-FR" sz="1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18" name="ZoneTexte 17">
            <a:hlinkClick r:id="rId6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9" name="ZoneTexte 18">
            <a:hlinkClick r:id="rId7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0" name="ZoneTexte 19">
            <a:hlinkClick r:id="rId8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22" name="ZoneTexte 21">
            <a:hlinkClick r:id="rId9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3" name="ZoneTexte 22">
            <a:hlinkClick r:id="rId10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929066"/>
            <a:ext cx="2000232" cy="182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1428736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44867">
            <a:off x="1570054" y="2507526"/>
            <a:ext cx="1285884" cy="96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8027" y="1035788"/>
            <a:ext cx="5022865" cy="535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Connecteur en angle 11"/>
          <p:cNvCxnSpPr/>
          <p:nvPr/>
        </p:nvCxnSpPr>
        <p:spPr>
          <a:xfrm rot="5400000">
            <a:off x="1357290" y="3000372"/>
            <a:ext cx="1143008" cy="114300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4143380"/>
            <a:ext cx="173425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1785926"/>
            <a:ext cx="2143140" cy="24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ZoneTexte 26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928926" y="2143116"/>
            <a:ext cx="5357850" cy="5000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Restitué des sons audio au format ADPCM</a:t>
            </a:r>
            <a:endParaRPr lang="fr-FR" dirty="0"/>
          </a:p>
        </p:txBody>
      </p:sp>
      <p:sp>
        <p:nvSpPr>
          <p:cNvPr id="30" name="Rectangle 29"/>
          <p:cNvSpPr/>
          <p:nvPr/>
        </p:nvSpPr>
        <p:spPr>
          <a:xfrm>
            <a:off x="2928926" y="2714620"/>
            <a:ext cx="5357850" cy="5000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Facile d’utilisation ( SD et logiciel de conversion MP3, WAV )</a:t>
            </a:r>
            <a:endParaRPr lang="fr-FR" sz="1600" dirty="0"/>
          </a:p>
        </p:txBody>
      </p:sp>
      <p:sp>
        <p:nvSpPr>
          <p:cNvPr id="31" name="Rectangle 30"/>
          <p:cNvSpPr/>
          <p:nvPr/>
        </p:nvSpPr>
        <p:spPr>
          <a:xfrm>
            <a:off x="2928926" y="3286124"/>
            <a:ext cx="5357850" cy="50006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Peut gérer jusqu’à 512 Fichiers</a:t>
            </a:r>
            <a:endParaRPr lang="fr-F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2" name="Diagramme 31"/>
          <p:cNvGraphicFramePr/>
          <p:nvPr/>
        </p:nvGraphicFramePr>
        <p:xfrm>
          <a:off x="2214546" y="4357694"/>
          <a:ext cx="6429420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ZoneTexte 14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13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7" name="ZoneTexte 16">
            <a:hlinkClick r:id="rId14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5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20" name="ZoneTexte 19">
            <a:hlinkClick r:id="rId16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1" name="ZoneTexte 20">
            <a:hlinkClick r:id="rId17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Graphic spid="32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projet-stephane\photo\DSC009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85926"/>
            <a:ext cx="342902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ZoneTexte 3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3074" name="Picture 2" descr="F:\projet-stephane\photo\DSC0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85926"/>
            <a:ext cx="3500462" cy="1969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000108"/>
            <a:ext cx="3357586" cy="53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Connecteur en angle 12"/>
          <p:cNvCxnSpPr/>
          <p:nvPr/>
        </p:nvCxnSpPr>
        <p:spPr>
          <a:xfrm>
            <a:off x="1857356" y="2500306"/>
            <a:ext cx="4643470" cy="214314"/>
          </a:xfrm>
          <a:prstGeom prst="bentConnector3">
            <a:avLst>
              <a:gd name="adj1" fmla="val 52703"/>
            </a:avLst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714752"/>
            <a:ext cx="3500462" cy="35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3" name="Diagramme 22"/>
          <p:cNvGraphicFramePr/>
          <p:nvPr/>
        </p:nvGraphicFramePr>
        <p:xfrm>
          <a:off x="357158" y="4214818"/>
          <a:ext cx="4934922" cy="2428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2160" y="4149080"/>
            <a:ext cx="42630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ZoneTexte 10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12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13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4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7" name="ZoneTexte 16">
            <a:hlinkClick r:id="rId15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6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9947" y="1071546"/>
            <a:ext cx="5175259" cy="59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1785926"/>
            <a:ext cx="4357718" cy="110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Image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000372"/>
            <a:ext cx="857256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5857892"/>
            <a:ext cx="4143404" cy="895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Forme 11"/>
          <p:cNvCxnSpPr>
            <a:endCxn id="1030" idx="1"/>
          </p:cNvCxnSpPr>
          <p:nvPr/>
        </p:nvCxnSpPr>
        <p:spPr>
          <a:xfrm rot="16200000" flipV="1">
            <a:off x="-473270" y="3098637"/>
            <a:ext cx="2732429" cy="1214445"/>
          </a:xfrm>
          <a:prstGeom prst="bentConnector4">
            <a:avLst>
              <a:gd name="adj1" fmla="val 43656"/>
              <a:gd name="adj2" fmla="val 115271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Forme 15"/>
          <p:cNvCxnSpPr>
            <a:endCxn id="1031" idx="3"/>
          </p:cNvCxnSpPr>
          <p:nvPr/>
        </p:nvCxnSpPr>
        <p:spPr>
          <a:xfrm rot="16200000" flipH="1">
            <a:off x="7634360" y="5081548"/>
            <a:ext cx="1519146" cy="928694"/>
          </a:xfrm>
          <a:prstGeom prst="bentConnector4">
            <a:avLst>
              <a:gd name="adj1" fmla="val 31294"/>
              <a:gd name="adj2" fmla="val 119042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2714620"/>
            <a:ext cx="28860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7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8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9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0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9" name="ZoneTexte 18">
            <a:hlinkClick r:id="rId11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9947" y="1071546"/>
            <a:ext cx="5175259" cy="59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2071678"/>
            <a:ext cx="8937377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ZoneTexte 5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4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8" name="ZoneTexte 7">
            <a:hlinkClick r:id="rId5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6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7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8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èche courbée vers le haut 13"/>
          <p:cNvSpPr/>
          <p:nvPr/>
        </p:nvSpPr>
        <p:spPr>
          <a:xfrm>
            <a:off x="4429124" y="4572008"/>
            <a:ext cx="1928826" cy="857256"/>
          </a:xfrm>
          <a:prstGeom prst="curved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Flèche courbée vers le haut 12"/>
          <p:cNvSpPr/>
          <p:nvPr/>
        </p:nvSpPr>
        <p:spPr>
          <a:xfrm>
            <a:off x="2071670" y="4572008"/>
            <a:ext cx="1928826" cy="857256"/>
          </a:xfrm>
          <a:prstGeom prst="curved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643314"/>
            <a:ext cx="6269721" cy="93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000108"/>
            <a:ext cx="2870209" cy="56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8206" y="5572140"/>
            <a:ext cx="4949810" cy="25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Diagramme 18"/>
          <p:cNvGraphicFramePr/>
          <p:nvPr/>
        </p:nvGraphicFramePr>
        <p:xfrm>
          <a:off x="1285852" y="1643050"/>
          <a:ext cx="6334148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0" name="Flèche vers le haut 19"/>
          <p:cNvSpPr/>
          <p:nvPr/>
        </p:nvSpPr>
        <p:spPr>
          <a:xfrm>
            <a:off x="785786" y="1571612"/>
            <a:ext cx="357190" cy="1785950"/>
          </a:xfrm>
          <a:prstGeom prst="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10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1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12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3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3" name="ZoneTexte 22">
            <a:hlinkClick r:id="rId14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896F8333-83FE-44D4-B1AF-7A2E667232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>
                                            <p:graphicEl>
                                              <a:dgm id="{896F8333-83FE-44D4-B1AF-7A2E667232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graphicEl>
                                              <a:dgm id="{896F8333-83FE-44D4-B1AF-7A2E667232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graphicEl>
                                              <a:dgm id="{896F8333-83FE-44D4-B1AF-7A2E667232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155AE8AF-3DD6-4388-9AE8-9544682C0F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graphicEl>
                                              <a:dgm id="{155AE8AF-3DD6-4388-9AE8-9544682C0F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graphicEl>
                                              <a:dgm id="{155AE8AF-3DD6-4388-9AE8-9544682C0F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graphicEl>
                                              <a:dgm id="{155AE8AF-3DD6-4388-9AE8-9544682C0F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B76C4B1D-5231-4012-847E-C2DC4C2B39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>
                                            <p:graphicEl>
                                              <a:dgm id="{B76C4B1D-5231-4012-847E-C2DC4C2B39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>
                                            <p:graphicEl>
                                              <a:dgm id="{B76C4B1D-5231-4012-847E-C2DC4C2B39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>
                                            <p:graphicEl>
                                              <a:dgm id="{B76C4B1D-5231-4012-847E-C2DC4C2B39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17F54CDB-C79C-41EC-9727-0B16AA867F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>
                                            <p:graphicEl>
                                              <a:dgm id="{17F54CDB-C79C-41EC-9727-0B16AA867F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>
                                            <p:graphicEl>
                                              <a:dgm id="{17F54CDB-C79C-41EC-9727-0B16AA867F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>
                                            <p:graphicEl>
                                              <a:dgm id="{17F54CDB-C79C-41EC-9727-0B16AA867F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DD9DF3F3-A6F6-4EA0-92CE-521ADF3C86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>
                                            <p:graphicEl>
                                              <a:dgm id="{DD9DF3F3-A6F6-4EA0-92CE-521ADF3C86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>
                                            <p:graphicEl>
                                              <a:dgm id="{DD9DF3F3-A6F6-4EA0-92CE-521ADF3C86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>
                                            <p:graphicEl>
                                              <a:dgm id="{DD9DF3F3-A6F6-4EA0-92CE-521ADF3C86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67F9B036-5BF7-4A7F-B26D-81BCD9AE7B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>
                                            <p:graphicEl>
                                              <a:dgm id="{67F9B036-5BF7-4A7F-B26D-81BCD9AE7B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>
                                            <p:graphicEl>
                                              <a:dgm id="{67F9B036-5BF7-4A7F-B26D-81BCD9AE7B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>
                                            <p:graphicEl>
                                              <a:dgm id="{67F9B036-5BF7-4A7F-B26D-81BCD9AE7B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Graphic spid="19" grpId="0">
        <p:bldSub>
          <a:bldDgm bld="lvlOne"/>
        </p:bldSub>
      </p:bldGraphic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980728"/>
            <a:ext cx="3981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Image 16" descr="650-design-produit-packaging-parf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993900"/>
            <a:ext cx="6273800" cy="4864100"/>
          </a:xfrm>
          <a:prstGeom prst="rect">
            <a:avLst/>
          </a:prstGeom>
        </p:spPr>
      </p:pic>
      <p:pic>
        <p:nvPicPr>
          <p:cNvPr id="18" name="Image 17" descr="midnight-rain-packshot-72dp-144650_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1916832"/>
            <a:ext cx="3405149" cy="4941168"/>
          </a:xfrm>
          <a:prstGeom prst="rect">
            <a:avLst/>
          </a:prstGeom>
        </p:spPr>
      </p:pic>
      <p:pic>
        <p:nvPicPr>
          <p:cNvPr id="2050" name="Picture 2" descr="G:\images design\purity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2132856"/>
            <a:ext cx="5310848" cy="3960440"/>
          </a:xfrm>
          <a:prstGeom prst="rect">
            <a:avLst/>
          </a:prstGeom>
          <a:noFill/>
        </p:spPr>
      </p:pic>
      <p:pic>
        <p:nvPicPr>
          <p:cNvPr id="9" name="Picture 2" descr="G:\images design\purity2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827584" y="2636912"/>
            <a:ext cx="7565539" cy="2829235"/>
          </a:xfrm>
          <a:prstGeom prst="rect">
            <a:avLst/>
          </a:prstGeom>
          <a:noFill/>
        </p:spPr>
      </p:pic>
      <p:pic>
        <p:nvPicPr>
          <p:cNvPr id="11" name="Image 10" descr="robe intelligent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5736" y="2132856"/>
            <a:ext cx="3649669" cy="4536504"/>
          </a:xfrm>
          <a:prstGeom prst="rect">
            <a:avLst/>
          </a:prstGeom>
        </p:spPr>
      </p:pic>
      <p:pic>
        <p:nvPicPr>
          <p:cNvPr id="13" name="Image 12" descr="nastek_by_hinok-d3806mp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15616" y="2132856"/>
            <a:ext cx="7056784" cy="4002831"/>
          </a:xfrm>
          <a:prstGeom prst="rect">
            <a:avLst/>
          </a:prstGeom>
        </p:spPr>
      </p:pic>
      <p:pic>
        <p:nvPicPr>
          <p:cNvPr id="14" name="Image 13" descr="Chaise-panton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99792" y="2132856"/>
            <a:ext cx="3657600" cy="3657600"/>
          </a:xfrm>
          <a:prstGeom prst="rect">
            <a:avLst/>
          </a:prstGeom>
        </p:spPr>
      </p:pic>
      <p:pic>
        <p:nvPicPr>
          <p:cNvPr id="19" name="Image 18" descr="mode-design-gree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915816" y="1944216"/>
            <a:ext cx="3242418" cy="4869160"/>
          </a:xfrm>
          <a:prstGeom prst="rect">
            <a:avLst/>
          </a:prstGeom>
        </p:spPr>
      </p:pic>
      <p:pic>
        <p:nvPicPr>
          <p:cNvPr id="21" name="Image 20" descr="4gniupw9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331640" y="2060848"/>
            <a:ext cx="6336704" cy="4460543"/>
          </a:xfrm>
          <a:prstGeom prst="rect">
            <a:avLst/>
          </a:prstGeom>
        </p:spPr>
      </p:pic>
      <p:pic>
        <p:nvPicPr>
          <p:cNvPr id="22" name="Image 21" descr="logo_design_peugeot_2007_car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619672" y="2204864"/>
            <a:ext cx="5616624" cy="4212466"/>
          </a:xfrm>
          <a:prstGeom prst="rect">
            <a:avLst/>
          </a:prstGeom>
        </p:spPr>
      </p:pic>
      <p:pic>
        <p:nvPicPr>
          <p:cNvPr id="23" name="Image 22" descr="Hussle_Hard_Entertainment_by_pixelbudah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475656" y="1988840"/>
            <a:ext cx="6013471" cy="4581128"/>
          </a:xfrm>
          <a:prstGeom prst="rect">
            <a:avLst/>
          </a:prstGeom>
        </p:spPr>
      </p:pic>
      <p:pic>
        <p:nvPicPr>
          <p:cNvPr id="24" name="Image 23" descr="Portfolio_Webdesign_Mag_by_Naelfia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15616" y="1772816"/>
            <a:ext cx="6264696" cy="5011757"/>
          </a:xfrm>
          <a:prstGeom prst="rect">
            <a:avLst/>
          </a:prstGeom>
        </p:spPr>
      </p:pic>
      <p:pic>
        <p:nvPicPr>
          <p:cNvPr id="16" name="Picture 2" descr="G:\images design\45-Kenzo-Parfums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51720" y="1628800"/>
            <a:ext cx="4551240" cy="5085184"/>
          </a:xfrm>
          <a:prstGeom prst="rect">
            <a:avLst/>
          </a:prstGeom>
          <a:noFill/>
        </p:spPr>
      </p:pic>
      <p:pic>
        <p:nvPicPr>
          <p:cNvPr id="15" name="Image 14" descr="Charles_et_Ray_Eames-Chaise_Vitra(1958).png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979712" y="2204864"/>
            <a:ext cx="5092700" cy="396240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Introduction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Qu’est ce que le design ?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55776" y="980728"/>
            <a:ext cx="2584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555776" y="1052736"/>
            <a:ext cx="4203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483768" y="1052736"/>
            <a:ext cx="3981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627784" y="1196752"/>
            <a:ext cx="34131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ZoneTexte 25">
            <a:hlinkClick r:id="rId21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27" name="ZoneTexte 26">
            <a:hlinkClick r:id="rId22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8" name="ZoneTexte 27">
            <a:hlinkClick r:id="rId23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30" name="ZoneTexte 29">
            <a:hlinkClick r:id="rId24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31" name="ZoneTexte 30">
            <a:hlinkClick r:id="rId25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800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4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1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3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6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7000"/>
                            </p:stCondLst>
                            <p:childTnLst>
                              <p:par>
                                <p:cTn id="12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èche courbée vers la droite 32"/>
          <p:cNvSpPr/>
          <p:nvPr/>
        </p:nvSpPr>
        <p:spPr>
          <a:xfrm>
            <a:off x="1142976" y="3571876"/>
            <a:ext cx="642942" cy="642942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2" name="Flèche courbée vers la droite 31"/>
          <p:cNvSpPr/>
          <p:nvPr/>
        </p:nvSpPr>
        <p:spPr>
          <a:xfrm>
            <a:off x="1142976" y="3143248"/>
            <a:ext cx="642942" cy="64294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Flèche courbée vers la droite 30"/>
          <p:cNvSpPr/>
          <p:nvPr/>
        </p:nvSpPr>
        <p:spPr>
          <a:xfrm>
            <a:off x="1142976" y="2714620"/>
            <a:ext cx="642942" cy="642942"/>
          </a:xfrm>
          <a:prstGeom prst="curv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071546"/>
            <a:ext cx="5072098" cy="6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ZoneTexte 34"/>
          <p:cNvSpPr txBox="1"/>
          <p:nvPr/>
        </p:nvSpPr>
        <p:spPr>
          <a:xfrm>
            <a:off x="71406" y="3005736"/>
            <a:ext cx="1142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n w="28575">
                  <a:noFill/>
                </a:ln>
              </a:rPr>
              <a:t>Décaler</a:t>
            </a:r>
          </a:p>
          <a:p>
            <a:r>
              <a:rPr lang="fr-FR" dirty="0" smtClean="0">
                <a:ln w="28575">
                  <a:noFill/>
                </a:ln>
              </a:rPr>
              <a:t>Une fois à gauche</a:t>
            </a:r>
            <a:endParaRPr lang="fr-FR" dirty="0">
              <a:ln w="28575">
                <a:noFill/>
              </a:ln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785926"/>
            <a:ext cx="6092825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4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5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6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7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8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31" grpId="0" animBg="1"/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graphicFrame>
        <p:nvGraphicFramePr>
          <p:cNvPr id="10" name="Diagramme 9"/>
          <p:cNvGraphicFramePr/>
          <p:nvPr/>
        </p:nvGraphicFramePr>
        <p:xfrm>
          <a:off x="1619672" y="1844824"/>
          <a:ext cx="5751777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082" y="980728"/>
            <a:ext cx="4105126" cy="612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8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8" name="ZoneTexte 7">
            <a:hlinkClick r:id="rId9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10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11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12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6" dur="2000" fill="hold"/>
                                        <p:tgtEl>
                                          <p:spTgt spid="10">
                                            <p:graphicEl>
                                              <a:dgm id="{00EAE17E-B14C-4C15-9AC1-92A33DC9B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8" dur="2000" fill="hold"/>
                                        <p:tgtEl>
                                          <p:spTgt spid="10">
                                            <p:graphicEl>
                                              <a:dgm id="{A9835286-BC39-4721-ACB7-5A4EAF059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>
                                            <p:graphicEl>
                                              <a:dgm id="{624B3B09-CB11-4A93-9000-57B45074DF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12" dur="2000" fill="hold"/>
                                        <p:tgtEl>
                                          <p:spTgt spid="10">
                                            <p:graphicEl>
                                              <a:dgm id="{357BE62C-2AA1-4BDB-8F11-807C00D42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14" dur="2000" fill="hold"/>
                                        <p:tgtEl>
                                          <p:spTgt spid="10">
                                            <p:graphicEl>
                                              <a:dgm id="{C281FF16-653D-4AD9-AEAD-83EE7D6A7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graphicEl>
                                              <a:dgm id="{08A5B2EC-1A9F-4B8D-AEBD-B9E6524CA4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08A5B2EC-1A9F-4B8D-AEBD-B9E6524CA4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">
                                            <p:graphicEl>
                                              <a:dgm id="{08A5B2EC-1A9F-4B8D-AEBD-B9E6524CA4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8A5B2EC-1A9F-4B8D-AEBD-B9E6524CA4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graphicEl>
                                              <a:dgm id="{1F282D96-B88B-4EFE-B2D2-B3431F1AB9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dgm id="{1F282D96-B88B-4EFE-B2D2-B3431F1AB9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1F282D96-B88B-4EFE-B2D2-B3431F1AB9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F282D96-B88B-4EFE-B2D2-B3431F1AB9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graphicEl>
                                              <a:dgm id="{418EDA0C-367C-4AD1-8C4B-DD6BC07A53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418EDA0C-367C-4AD1-8C4B-DD6BC07A53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>
                                            <p:graphicEl>
                                              <a:dgm id="{418EDA0C-367C-4AD1-8C4B-DD6BC07A53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18EDA0C-367C-4AD1-8C4B-DD6BC07A53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A6AD6C48-71A3-4D23-B47A-C191F5EC53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dgm id="{A6AD6C48-71A3-4D23-B47A-C191F5EC5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">
                                            <p:graphicEl>
                                              <a:dgm id="{A6AD6C48-71A3-4D23-B47A-C191F5EC5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6AD6C48-71A3-4D23-B47A-C191F5EC5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graphicEl>
                                              <a:dgm id="{DBE22B4E-3D50-45FE-90A6-BD6CA52EE1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dgm id="{DBE22B4E-3D50-45FE-90A6-BD6CA52EE1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0">
                                            <p:graphicEl>
                                              <a:dgm id="{DBE22B4E-3D50-45FE-90A6-BD6CA52EE1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BE22B4E-3D50-45FE-90A6-BD6CA52EE1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4099" name="Picture 3" descr="F:\projet-stephane\photo\DSC01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772816"/>
            <a:ext cx="3683025" cy="20717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0" name="Picture 4" descr="F:\projet-stephane\photo\DSC01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077072"/>
            <a:ext cx="3865552" cy="21743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1000108"/>
            <a:ext cx="3286148" cy="62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916832"/>
            <a:ext cx="3312368" cy="872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4184320"/>
            <a:ext cx="3888432" cy="91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7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8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9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10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1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80728"/>
            <a:ext cx="4752528" cy="651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G:\PPE\projet-stephane\photo\DSC01020.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45024"/>
            <a:ext cx="290068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G:\PPE\projet-stephane\photo\DSC01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514" y="2348880"/>
            <a:ext cx="2360262" cy="1327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Rectangle 29"/>
          <p:cNvSpPr/>
          <p:nvPr/>
        </p:nvSpPr>
        <p:spPr>
          <a:xfrm>
            <a:off x="3707904" y="2348880"/>
            <a:ext cx="4752528" cy="936104"/>
          </a:xfrm>
          <a:prstGeom prst="rect">
            <a:avLst/>
          </a:prstGeom>
          <a:solidFill>
            <a:schemeClr val="dk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Meilleur son, plus audible</a:t>
            </a:r>
            <a:endParaRPr lang="fr-F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07904" y="4221088"/>
            <a:ext cx="4752528" cy="936104"/>
          </a:xfrm>
          <a:prstGeom prst="rect">
            <a:avLst/>
          </a:prstGeom>
          <a:solidFill>
            <a:schemeClr val="dk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Support du Haut parleur</a:t>
            </a:r>
            <a:endParaRPr lang="fr-F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Plus 32"/>
          <p:cNvSpPr/>
          <p:nvPr/>
        </p:nvSpPr>
        <p:spPr>
          <a:xfrm>
            <a:off x="5868144" y="3501008"/>
            <a:ext cx="576064" cy="576064"/>
          </a:xfrm>
          <a:prstGeom prst="mathPl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5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6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7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8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9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C:\Users\Exelion Heaven\Desktop\Droite-+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0026" y="3500438"/>
            <a:ext cx="1785950" cy="857256"/>
          </a:xfrm>
          <a:prstGeom prst="rect">
            <a:avLst/>
          </a:prstGeom>
          <a:noFill/>
        </p:spPr>
      </p:pic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000108"/>
            <a:ext cx="4714908" cy="64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857364"/>
            <a:ext cx="2886069" cy="8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318" y="3212976"/>
            <a:ext cx="476250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 descr="C:\Users\Exelion Heaven\Desktop\Speaking-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4529150"/>
            <a:ext cx="704850" cy="685800"/>
          </a:xfrm>
          <a:prstGeom prst="rect">
            <a:avLst/>
          </a:prstGeom>
          <a:noFill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2484175"/>
            <a:ext cx="2857520" cy="230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14"/>
          <p:cNvSpPr/>
          <p:nvPr/>
        </p:nvSpPr>
        <p:spPr>
          <a:xfrm>
            <a:off x="971600" y="2996952"/>
            <a:ext cx="15841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Centrer</a:t>
            </a:r>
            <a:endParaRPr lang="fr-F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39708" y="3857628"/>
            <a:ext cx="224811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Droite et gauche</a:t>
            </a:r>
            <a:endParaRPr lang="fr-F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29802" y="4581128"/>
            <a:ext cx="169798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Hors ligne</a:t>
            </a:r>
            <a:endParaRPr lang="fr-F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" name="Picture 3" descr="C:\Users\Exelion Heaven\Desktop\Speaking-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857496"/>
            <a:ext cx="704850" cy="685800"/>
          </a:xfrm>
          <a:prstGeom prst="rect">
            <a:avLst/>
          </a:prstGeom>
          <a:noFill/>
        </p:spPr>
      </p:pic>
      <p:pic>
        <p:nvPicPr>
          <p:cNvPr id="7176" name="Picture 8" descr="C:\Users\Exelion Heaven\Desktop\hors-ligne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0" y="4365104"/>
            <a:ext cx="1577579" cy="75723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08434" y="2802508"/>
            <a:ext cx="683446" cy="62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318" y="4053830"/>
            <a:ext cx="476250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Rectangle 22"/>
          <p:cNvSpPr/>
          <p:nvPr/>
        </p:nvSpPr>
        <p:spPr>
          <a:xfrm>
            <a:off x="5449034" y="3028890"/>
            <a:ext cx="221931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Allumage</a:t>
            </a:r>
            <a:endParaRPr lang="fr-F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36096" y="3657219"/>
            <a:ext cx="23042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Arrêt devant</a:t>
            </a:r>
          </a:p>
          <a:p>
            <a:pPr algn="ctr"/>
            <a:r>
              <a:rPr lang="fr-FR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 cible</a:t>
            </a:r>
            <a:endParaRPr lang="fr-F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" name="Picture 3" descr="C:\Users\Exelion Heaven\Desktop\Speaking-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3254" y="3573016"/>
            <a:ext cx="704850" cy="685800"/>
          </a:xfrm>
          <a:prstGeom prst="rect">
            <a:avLst/>
          </a:prstGeom>
          <a:noFill/>
        </p:spPr>
      </p:pic>
      <p:pic>
        <p:nvPicPr>
          <p:cNvPr id="26" name="Picture 3" descr="C:\Users\Exelion Heaven\Desktop\Speaking-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3254" y="4327376"/>
            <a:ext cx="704850" cy="685800"/>
          </a:xfrm>
          <a:prstGeom prst="rect">
            <a:avLst/>
          </a:prstGeom>
          <a:noFill/>
        </p:spPr>
      </p:pic>
      <p:sp>
        <p:nvSpPr>
          <p:cNvPr id="27" name="Rectangle 26"/>
          <p:cNvSpPr/>
          <p:nvPr/>
        </p:nvSpPr>
        <p:spPr>
          <a:xfrm>
            <a:off x="5940152" y="4541058"/>
            <a:ext cx="14401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Coupure</a:t>
            </a:r>
            <a:endParaRPr lang="fr-F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57436" y="5085184"/>
            <a:ext cx="11788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Tir</a:t>
            </a:r>
            <a:endParaRPr lang="fr-F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" name="Picture 3" descr="C:\Users\Exelion Heaven\Desktop\Speaking-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3254" y="4975448"/>
            <a:ext cx="704850" cy="685800"/>
          </a:xfrm>
          <a:prstGeom prst="rect">
            <a:avLst/>
          </a:prstGeom>
          <a:noFill/>
        </p:spPr>
      </p:pic>
      <p:sp>
        <p:nvSpPr>
          <p:cNvPr id="30" name="ZoneTexte 29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1" name="ZoneTexte 30">
            <a:hlinkClick r:id="rId10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32" name="ZoneTexte 31">
            <a:hlinkClick r:id="rId11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33" name="ZoneTexte 32">
            <a:hlinkClick r:id="rId12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35" name="ZoneTexte 34">
            <a:hlinkClick r:id="rId13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36" name="ZoneTexte 35">
            <a:hlinkClick r:id="rId14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000"/>
                            </p:stCondLst>
                            <p:childTnLst>
                              <p:par>
                                <p:cTn id="1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500"/>
                            </p:stCondLst>
                            <p:childTnLst>
                              <p:par>
                                <p:cTn id="1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3" grpId="0"/>
      <p:bldP spid="24" grpId="0"/>
      <p:bldP spid="27" grpId="0"/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sonores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1" name="preview 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484784"/>
            <a:ext cx="6408712" cy="4806534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298" y="1061239"/>
            <a:ext cx="5184998" cy="27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4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5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8" name="ZoneTexte 7">
            <a:hlinkClick r:id="rId6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7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8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9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Recherche d’un bord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6" name="Image 5" descr="croquis bord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4069318" cy="3096344"/>
          </a:xfrm>
          <a:prstGeom prst="rect">
            <a:avLst/>
          </a:prstGeom>
        </p:spPr>
      </p:pic>
      <p:pic>
        <p:nvPicPr>
          <p:cNvPr id="8" name="Image 7" descr="bord 2 copi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941168"/>
            <a:ext cx="5110329" cy="1458466"/>
          </a:xfrm>
          <a:prstGeom prst="rect">
            <a:avLst/>
          </a:prstGeom>
        </p:spPr>
      </p:pic>
      <p:sp>
        <p:nvSpPr>
          <p:cNvPr id="10" name="Bouée 9"/>
          <p:cNvSpPr/>
          <p:nvPr/>
        </p:nvSpPr>
        <p:spPr>
          <a:xfrm>
            <a:off x="1475656" y="4941168"/>
            <a:ext cx="1656184" cy="1340768"/>
          </a:xfrm>
          <a:prstGeom prst="donut">
            <a:avLst>
              <a:gd name="adj" fmla="val 911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12" name="Image 11" descr="ffhfgd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5131146"/>
            <a:ext cx="936104" cy="1573453"/>
          </a:xfrm>
          <a:prstGeom prst="rect">
            <a:avLst/>
          </a:prstGeom>
        </p:spPr>
      </p:pic>
      <p:sp>
        <p:nvSpPr>
          <p:cNvPr id="14" name="Croix 13"/>
          <p:cNvSpPr/>
          <p:nvPr/>
        </p:nvSpPr>
        <p:spPr>
          <a:xfrm rot="2697241">
            <a:off x="3345455" y="4931002"/>
            <a:ext cx="1352619" cy="1368152"/>
          </a:xfrm>
          <a:prstGeom prst="plus">
            <a:avLst>
              <a:gd name="adj" fmla="val 457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Flèche droite 10"/>
          <p:cNvSpPr/>
          <p:nvPr/>
        </p:nvSpPr>
        <p:spPr>
          <a:xfrm rot="434014">
            <a:off x="3210847" y="5764017"/>
            <a:ext cx="2794316" cy="28778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roix 14"/>
          <p:cNvSpPr/>
          <p:nvPr/>
        </p:nvSpPr>
        <p:spPr>
          <a:xfrm rot="2697241">
            <a:off x="177103" y="4931002"/>
            <a:ext cx="1352619" cy="1368152"/>
          </a:xfrm>
          <a:prstGeom prst="plus">
            <a:avLst>
              <a:gd name="adj" fmla="val 457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7" name="Image 6" descr="croquis bord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1988840"/>
            <a:ext cx="3744416" cy="3186176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77708" y="5733256"/>
            <a:ext cx="1966292" cy="29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ZoneTexte 12">
            <a:hlinkClick r:id="rId7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8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7" name="ZoneTexte 16">
            <a:hlinkClick r:id="rId9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9" name="ZoneTexte 18">
            <a:hlinkClick r:id="rId10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0" name="ZoneTexte 19">
            <a:hlinkClick r:id="rId11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1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Réalisation du bord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4" name="Image 13" descr="DSC009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556792"/>
            <a:ext cx="2860416" cy="5085184"/>
          </a:xfrm>
          <a:prstGeom prst="rect">
            <a:avLst/>
          </a:prstGeom>
        </p:spPr>
      </p:pic>
      <p:pic>
        <p:nvPicPr>
          <p:cNvPr id="23" name="Image 22" descr="DSC01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645024"/>
            <a:ext cx="5388091" cy="3030801"/>
          </a:xfrm>
          <a:prstGeom prst="rect">
            <a:avLst/>
          </a:prstGeom>
        </p:spPr>
      </p:pic>
      <p:pic>
        <p:nvPicPr>
          <p:cNvPr id="25" name="Image 24" descr="DSC009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2276872"/>
            <a:ext cx="3888432" cy="893102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980728"/>
            <a:ext cx="269081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1844824"/>
            <a:ext cx="1944216" cy="34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3284984"/>
            <a:ext cx="480236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oneTexte 9">
            <a:hlinkClick r:id="rId8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9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10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1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12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3728" y="980728"/>
            <a:ext cx="5256584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Fonctionnement de l’éclairage des bordures</a:t>
            </a:r>
            <a:endParaRPr lang="fr-FR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Ansearys\Desktop\PICT1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132856"/>
            <a:ext cx="6096000" cy="4572000"/>
          </a:xfrm>
          <a:prstGeom prst="rect">
            <a:avLst/>
          </a:prstGeom>
          <a:noFill/>
        </p:spPr>
      </p:pic>
      <p:sp>
        <p:nvSpPr>
          <p:cNvPr id="6" name="ZoneTexte 5">
            <a:hlinkClick r:id="rId3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4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8" name="ZoneTexte 7">
            <a:hlinkClick r:id="rId5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6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7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Conclusion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Assemblage et synthèse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4" name="Image 3" descr="DSC01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132856"/>
            <a:ext cx="4854902" cy="4410178"/>
          </a:xfrm>
          <a:prstGeom prst="rect">
            <a:avLst/>
          </a:prstGeom>
        </p:spPr>
      </p:pic>
      <p:pic>
        <p:nvPicPr>
          <p:cNvPr id="5" name="Image 4" descr="DSC01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708920"/>
            <a:ext cx="5220072" cy="2322807"/>
          </a:xfrm>
          <a:prstGeom prst="rect">
            <a:avLst/>
          </a:prstGeom>
        </p:spPr>
      </p:pic>
      <p:pic>
        <p:nvPicPr>
          <p:cNvPr id="6" name="Image 5" descr="bwra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2276872"/>
            <a:ext cx="4562488" cy="3924513"/>
          </a:xfrm>
          <a:prstGeom prst="rect">
            <a:avLst/>
          </a:prstGeom>
        </p:spPr>
      </p:pic>
      <p:pic>
        <p:nvPicPr>
          <p:cNvPr id="12" name="Image 11" descr="DSC009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2564904"/>
            <a:ext cx="6876256" cy="3867894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442356"/>
            <a:ext cx="2448272" cy="33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1479648"/>
            <a:ext cx="936104" cy="31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6" y="1456844"/>
            <a:ext cx="1080120" cy="36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1479648"/>
            <a:ext cx="1008112" cy="34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24128" y="1479648"/>
            <a:ext cx="1728192" cy="28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ZoneTexte 12">
            <a:hlinkClick r:id="rId11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12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3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7" name="ZoneTexte 16">
            <a:hlinkClick r:id="rId14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8" name="ZoneTexte 17">
            <a:hlinkClick r:id="rId15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DSC009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204864"/>
            <a:ext cx="7560840" cy="4252973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Introduction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Notre Projet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" name="Image 9" descr="DSC009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204864"/>
            <a:ext cx="7560840" cy="4252973"/>
          </a:xfrm>
          <a:prstGeom prst="rect">
            <a:avLst/>
          </a:prstGeom>
        </p:spPr>
      </p:pic>
      <p:pic>
        <p:nvPicPr>
          <p:cNvPr id="7" name="Image 6" descr="DSC009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2204864"/>
            <a:ext cx="7560840" cy="425297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556792"/>
            <a:ext cx="379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ZoneTexte 7">
            <a:hlinkClick r:id="rId6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7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8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9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0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DSC022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5982288" cy="499096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Conclusion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Assemblage et synthèse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1" name="Image 10" descr="DSC022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628800"/>
            <a:ext cx="6552728" cy="5075656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124744"/>
            <a:ext cx="2376264" cy="32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052736"/>
            <a:ext cx="1728192" cy="39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>
            <a:hlinkClick r:id="rId6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7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8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9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0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Conclusion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Assemblage et synthèse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4" name="Image 13" descr="jjjjjjjjjjj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597895" cy="3851197"/>
          </a:xfrm>
          <a:prstGeom prst="rect">
            <a:avLst/>
          </a:prstGeom>
        </p:spPr>
      </p:pic>
      <p:pic>
        <p:nvPicPr>
          <p:cNvPr id="6" name="Image 5" descr="DSC022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564904"/>
            <a:ext cx="4946562" cy="412687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052736"/>
            <a:ext cx="720080" cy="33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132856"/>
            <a:ext cx="1872208" cy="33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>
            <a:hlinkClick r:id="rId6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7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8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9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0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Conclusion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Assemblage et synthèse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" name="Image 9" descr="DSC00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884331" cy="3717032"/>
          </a:xfrm>
          <a:prstGeom prst="rect">
            <a:avLst/>
          </a:prstGeom>
        </p:spPr>
      </p:pic>
      <p:pic>
        <p:nvPicPr>
          <p:cNvPr id="11" name="Image 10" descr="DSC022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623191"/>
            <a:ext cx="5040560" cy="4020535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116136"/>
            <a:ext cx="1872208" cy="3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132856"/>
            <a:ext cx="2160240" cy="39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>
            <a:hlinkClick r:id="rId6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7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8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9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6" name="ZoneTexte 15">
            <a:hlinkClick r:id="rId10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Conclusion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Assemblage et synthèse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" name="Image 9" descr="croquis 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5710440" cy="3296419"/>
          </a:xfrm>
          <a:prstGeom prst="rect">
            <a:avLst/>
          </a:prstGeom>
        </p:spPr>
      </p:pic>
      <p:pic>
        <p:nvPicPr>
          <p:cNvPr id="6" name="Image 5" descr="DSC022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564904"/>
            <a:ext cx="4946562" cy="412687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196752"/>
            <a:ext cx="1080120" cy="34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2094788"/>
            <a:ext cx="2592288" cy="30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>
            <a:hlinkClick r:id="rId6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7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8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9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5" name="ZoneTexte 14">
            <a:hlinkClick r:id="rId10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Conclusion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Assemblage et synthèse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ZoneTexte 3">
            <a:hlinkClick r:id="rId2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5" name="ZoneTexte 4">
            <a:hlinkClick r:id="rId3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6" name="ZoneTexte 5">
            <a:hlinkClick r:id="rId4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5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6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1196752"/>
            <a:ext cx="5227638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Introduction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Recherche d’un design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8" name="Image 7" descr="croquis 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3035517" cy="2420888"/>
          </a:xfrm>
          <a:prstGeom prst="rect">
            <a:avLst/>
          </a:prstGeom>
        </p:spPr>
      </p:pic>
      <p:pic>
        <p:nvPicPr>
          <p:cNvPr id="9" name="Image 8" descr="croquis 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628800"/>
            <a:ext cx="2729526" cy="2104260"/>
          </a:xfrm>
          <a:prstGeom prst="rect">
            <a:avLst/>
          </a:prstGeom>
        </p:spPr>
      </p:pic>
      <p:pic>
        <p:nvPicPr>
          <p:cNvPr id="11" name="Image 10" descr="phare 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507957">
            <a:off x="5576071" y="3733339"/>
            <a:ext cx="3255271" cy="3332995"/>
          </a:xfrm>
          <a:prstGeom prst="rect">
            <a:avLst/>
          </a:prstGeom>
        </p:spPr>
      </p:pic>
      <p:pic>
        <p:nvPicPr>
          <p:cNvPr id="14" name="Image 13" descr="croquis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429000"/>
            <a:ext cx="3327545" cy="3086157"/>
          </a:xfrm>
          <a:prstGeom prst="rect">
            <a:avLst/>
          </a:prstGeom>
        </p:spPr>
      </p:pic>
      <p:pic>
        <p:nvPicPr>
          <p:cNvPr id="15" name="Image 14" descr="croquis 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3933056"/>
            <a:ext cx="3584455" cy="2761494"/>
          </a:xfrm>
          <a:prstGeom prst="rect">
            <a:avLst/>
          </a:prstGeom>
        </p:spPr>
      </p:pic>
      <p:pic>
        <p:nvPicPr>
          <p:cNvPr id="16" name="Image 15" descr="croquis 1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1124744"/>
            <a:ext cx="2991247" cy="2991247"/>
          </a:xfrm>
          <a:prstGeom prst="rect">
            <a:avLst/>
          </a:prstGeom>
        </p:spPr>
      </p:pic>
      <p:pic>
        <p:nvPicPr>
          <p:cNvPr id="17" name="Image 16" descr="croquis 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1916832"/>
            <a:ext cx="2871222" cy="2071120"/>
          </a:xfrm>
          <a:prstGeom prst="rect">
            <a:avLst/>
          </a:prstGeom>
        </p:spPr>
      </p:pic>
      <p:pic>
        <p:nvPicPr>
          <p:cNvPr id="18" name="Image 17" descr="croquis 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3608" y="2564904"/>
            <a:ext cx="4293117" cy="3538735"/>
          </a:xfrm>
          <a:prstGeom prst="rect">
            <a:avLst/>
          </a:prstGeom>
        </p:spPr>
      </p:pic>
      <p:pic>
        <p:nvPicPr>
          <p:cNvPr id="19" name="Image 18" descr="croquis 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607496" y="2492896"/>
            <a:ext cx="4536504" cy="2618751"/>
          </a:xfrm>
          <a:prstGeom prst="rect">
            <a:avLst/>
          </a:prstGeom>
        </p:spPr>
      </p:pic>
      <p:pic>
        <p:nvPicPr>
          <p:cNvPr id="24" name="Image 23" descr="..\design.pn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31840" y="1916832"/>
            <a:ext cx="439248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24" descr="..\design.pn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03648" y="1844824"/>
            <a:ext cx="6048672" cy="45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71800" y="1124744"/>
            <a:ext cx="33623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ZoneTexte 19">
            <a:hlinkClick r:id="rId13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21" name="ZoneTexte 20">
            <a:hlinkClick r:id="rId14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2" name="ZoneTexte 21">
            <a:hlinkClick r:id="rId15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26" name="ZoneTexte 25">
            <a:hlinkClick r:id="rId16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27" name="ZoneTexte 26">
            <a:hlinkClick r:id="rId17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..\coque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861048"/>
            <a:ext cx="33843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7667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dôme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pic>
        <p:nvPicPr>
          <p:cNvPr id="4" name="Image 3" descr="..\design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453650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 descr="..\dôme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916832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 descr="dome2.t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916832"/>
            <a:ext cx="280831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1412776"/>
            <a:ext cx="5040560" cy="34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>
            <a:hlinkClick r:id="rId7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10" name="ZoneTexte 9">
            <a:hlinkClick r:id="rId8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9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3" name="ZoneTexte 12">
            <a:hlinkClick r:id="rId10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4" name="ZoneTexte 13">
            <a:hlinkClick r:id="rId11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Réalisation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Animation lumineuse</a:t>
            </a:r>
            <a:endParaRPr lang="fr-FR" sz="20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6192688" cy="46445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491276" y="6218148"/>
            <a:ext cx="44732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Pourquoi de la </a:t>
            </a:r>
            <a:r>
              <a:rPr lang="fr-FR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lumiére</a:t>
            </a:r>
            <a:r>
              <a:rPr lang="fr-F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?</a:t>
            </a:r>
            <a:endParaRPr lang="fr-F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140968"/>
            <a:ext cx="3096344" cy="225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Réalisation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Animation lumineuse</a:t>
            </a:r>
            <a:endParaRPr lang="fr-FR" sz="20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26382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6228184" y="5599587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Phare de voiture LED</a:t>
            </a:r>
            <a:endParaRPr lang="fr-FR" b="1" dirty="0">
              <a:ln w="17780" cmpd="sng">
                <a:noFill/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11560" y="572396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Ventirad</a:t>
            </a:r>
            <a:r>
              <a:rPr lang="fr-FR" b="1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LED</a:t>
            </a:r>
            <a:endParaRPr lang="fr-FR" b="1" dirty="0">
              <a:ln w="17780" cmpd="sng">
                <a:noFill/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7544" y="1772816"/>
            <a:ext cx="78892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Différentes utilisations des LED</a:t>
            </a:r>
            <a:endParaRPr lang="fr-FR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3851920" cy="6463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>
                    <a:lumMod val="95000"/>
                  </a:schemeClr>
                </a:solidFill>
                <a:latin typeface="Capture it" pitchFamily="2" charset="0"/>
              </a:rPr>
              <a:t>Conception</a:t>
            </a:r>
            <a:endParaRPr lang="fr-FR" sz="3600" dirty="0">
              <a:solidFill>
                <a:schemeClr val="bg1">
                  <a:lumMod val="95000"/>
                </a:schemeClr>
              </a:solidFill>
              <a:latin typeface="Capture it" pitchFamily="2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-36512" y="436602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Capture it" pitchFamily="2" charset="0"/>
              </a:rPr>
              <a:t>Les animations lumineuses</a:t>
            </a:r>
            <a:endParaRPr lang="fr-FR" sz="2000" dirty="0">
              <a:solidFill>
                <a:schemeClr val="accent6">
                  <a:lumMod val="75000"/>
                </a:schemeClr>
              </a:solidFill>
              <a:latin typeface="Capture it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95736" y="980728"/>
            <a:ext cx="4968552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Caractéristique d’une LED</a:t>
            </a:r>
          </a:p>
          <a:p>
            <a:pPr algn="ctr"/>
            <a:r>
              <a:rPr lang="fr-FR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Forme</a:t>
            </a:r>
            <a:endParaRPr lang="fr-FR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8" name="Diagramme 7"/>
          <p:cNvGraphicFramePr/>
          <p:nvPr/>
        </p:nvGraphicFramePr>
        <p:xfrm>
          <a:off x="1524000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ZoneTexte 5">
            <a:hlinkClick r:id="rId8" action="ppaction://hlinksldjump"/>
          </p:cNvPr>
          <p:cNvSpPr txBox="1"/>
          <p:nvPr/>
        </p:nvSpPr>
        <p:spPr>
          <a:xfrm>
            <a:off x="8201377" y="-27384"/>
            <a:ext cx="1195159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bg1"/>
                </a:solidFill>
                <a:latin typeface="Capture it" pitchFamily="2" charset="0"/>
              </a:rPr>
              <a:t>Sommaire</a:t>
            </a:r>
            <a:endParaRPr lang="fr-FR" sz="1200" dirty="0">
              <a:solidFill>
                <a:schemeClr val="bg1"/>
              </a:solidFill>
              <a:latin typeface="Capture it" pitchFamily="2" charset="0"/>
            </a:endParaRPr>
          </a:p>
        </p:txBody>
      </p:sp>
      <p:sp>
        <p:nvSpPr>
          <p:cNvPr id="7" name="ZoneTexte 6">
            <a:hlinkClick r:id="rId9" action="ppaction://hlinksldjump"/>
          </p:cNvPr>
          <p:cNvSpPr txBox="1"/>
          <p:nvPr/>
        </p:nvSpPr>
        <p:spPr>
          <a:xfrm>
            <a:off x="7956376" y="188640"/>
            <a:ext cx="1600218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2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pture it" pitchFamily="2" charset="0"/>
              </a:rPr>
              <a:t>introduction</a:t>
            </a:r>
            <a:endParaRPr lang="fr-FR" sz="1200" dirty="0">
              <a:solidFill>
                <a:schemeClr val="accent1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9" name="ZoneTexte 8">
            <a:hlinkClick r:id="rId10" action="ppaction://hlinksldjump"/>
          </p:cNvPr>
          <p:cNvSpPr txBox="1"/>
          <p:nvPr/>
        </p:nvSpPr>
        <p:spPr>
          <a:xfrm>
            <a:off x="8100392" y="404664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pture it" pitchFamily="2" charset="0"/>
              </a:rPr>
              <a:t>Conception</a:t>
            </a:r>
            <a:endParaRPr lang="fr-FR" sz="1200" dirty="0">
              <a:solidFill>
                <a:schemeClr val="accent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100392" y="62068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rgbClr val="92D050"/>
                </a:solidFill>
                <a:latin typeface="Capture it" pitchFamily="2" charset="0"/>
              </a:rPr>
              <a:t>conclusion</a:t>
            </a:r>
            <a:endParaRPr lang="fr-FR" sz="1200" dirty="0">
              <a:solidFill>
                <a:srgbClr val="92D050"/>
              </a:solidFill>
              <a:latin typeface="Capture it" pitchFamily="2" charset="0"/>
            </a:endParaRPr>
          </a:p>
        </p:txBody>
      </p:sp>
      <p:sp>
        <p:nvSpPr>
          <p:cNvPr id="11" name="ZoneTexte 10">
            <a:hlinkClick r:id="rId11" action="ppaction://hlinksldjump"/>
          </p:cNvPr>
          <p:cNvSpPr txBox="1"/>
          <p:nvPr/>
        </p:nvSpPr>
        <p:spPr>
          <a:xfrm>
            <a:off x="8604448" y="980728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pture it" pitchFamily="2" charset="0"/>
              </a:rPr>
              <a:t>Sons</a:t>
            </a:r>
            <a:endParaRPr lang="fr-FR" sz="1200" dirty="0">
              <a:solidFill>
                <a:schemeClr val="accent4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  <p:sp>
        <p:nvSpPr>
          <p:cNvPr id="12" name="ZoneTexte 11">
            <a:hlinkClick r:id="rId12" action="ppaction://hlinksldjump"/>
          </p:cNvPr>
          <p:cNvSpPr txBox="1"/>
          <p:nvPr/>
        </p:nvSpPr>
        <p:spPr>
          <a:xfrm>
            <a:off x="8316416" y="1268760"/>
            <a:ext cx="1440160" cy="276999"/>
          </a:xfrm>
          <a:prstGeom prst="rect">
            <a:avLst/>
          </a:prstGeom>
          <a:noFill/>
          <a:effectLst>
            <a:outerShdw blurRad="114300" dist="50800" dir="5400000" algn="ctr" rotWithShape="0">
              <a:srgbClr val="000000">
                <a:alpha val="81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pture it" pitchFamily="2" charset="0"/>
              </a:rPr>
              <a:t>Lumières</a:t>
            </a:r>
            <a:endParaRPr lang="fr-FR" sz="1200" dirty="0">
              <a:solidFill>
                <a:schemeClr val="tx2">
                  <a:lumMod val="60000"/>
                  <a:lumOff val="40000"/>
                </a:schemeClr>
              </a:solidFill>
              <a:latin typeface="Capture i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46ACA41-7FAB-4CA3-A1CE-59FBB4FD6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graphicEl>
                                              <a:dgm id="{946ACA41-7FAB-4CA3-A1CE-59FBB4FD6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graphicEl>
                                              <a:dgm id="{946ACA41-7FAB-4CA3-A1CE-59FBB4FD6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graphicEl>
                                              <a:dgm id="{946ACA41-7FAB-4CA3-A1CE-59FBB4FD6C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64A959D-2800-4479-9018-B7A5CE6C2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graphicEl>
                                              <a:dgm id="{664A959D-2800-4479-9018-B7A5CE6C2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graphicEl>
                                              <a:dgm id="{664A959D-2800-4479-9018-B7A5CE6C2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graphicEl>
                                              <a:dgm id="{664A959D-2800-4479-9018-B7A5CE6C2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graphicEl>
                                              <a:dgm id="{29C8DD75-0E55-4173-B508-B7F80BEC0F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graphicEl>
                                              <a:dgm id="{48004B26-5126-4AA0-97EE-E4E50876CB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6C06458-8EE3-4BDB-A9F5-B1F163E39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graphicEl>
                                              <a:dgm id="{66C06458-8EE3-4BDB-A9F5-B1F163E39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graphicEl>
                                              <a:dgm id="{66C06458-8EE3-4BDB-A9F5-B1F163E39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graphicEl>
                                              <a:dgm id="{66C06458-8EE3-4BDB-A9F5-B1F163E39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26C4B8F-61A9-44F6-B407-691BC20DA8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graphicEl>
                                              <a:dgm id="{B26C4B8F-61A9-44F6-B407-691BC20DA8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graphicEl>
                                              <a:dgm id="{B26C4B8F-61A9-44F6-B407-691BC20DA8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graphicEl>
                                              <a:dgm id="{B26C4B8F-61A9-44F6-B407-691BC20DA8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889</Words>
  <Application>Microsoft Office PowerPoint</Application>
  <PresentationFormat>Affichage à l'écran (4:3)</PresentationFormat>
  <Paragraphs>448</Paragraphs>
  <Slides>44</Slides>
  <Notes>4</Notes>
  <HiddenSlides>0</HiddenSlides>
  <MMClips>2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45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Exelion</dc:creator>
  <cp:lastModifiedBy>Exelion</cp:lastModifiedBy>
  <cp:revision>102</cp:revision>
  <dcterms:created xsi:type="dcterms:W3CDTF">2011-05-04T20:45:45Z</dcterms:created>
  <dcterms:modified xsi:type="dcterms:W3CDTF">2011-05-09T08:10:52Z</dcterms:modified>
</cp:coreProperties>
</file>