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7" r:id="rId7"/>
    <p:sldId id="260" r:id="rId8"/>
    <p:sldId id="266" r:id="rId9"/>
    <p:sldId id="261" r:id="rId10"/>
    <p:sldId id="264" r:id="rId11"/>
    <p:sldId id="265" r:id="rId12"/>
    <p:sldId id="262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26D37A7F-7A59-41AE-9A91-9466B7CB2973}">
          <p14:sldIdLst>
            <p14:sldId id="256"/>
            <p14:sldId id="257"/>
            <p14:sldId id="258"/>
            <p14:sldId id="259"/>
            <p14:sldId id="263"/>
            <p14:sldId id="267"/>
            <p14:sldId id="260"/>
            <p14:sldId id="266"/>
            <p14:sldId id="261"/>
            <p14:sldId id="264"/>
          </p14:sldIdLst>
        </p14:section>
        <p14:section name="Section sans titre" id="{79C46FD0-516D-4C7F-AF29-B958E63B575C}">
          <p14:sldIdLst>
            <p14:sldId id="265"/>
            <p14:sldId id="262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ocè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rect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le isocè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5AF6A2D-E3B2-4F5D-B2B1-182D277B089F}" type="datetimeFigureOut">
              <a:rPr lang="fr-FR" smtClean="0"/>
              <a:pPr/>
              <a:t>05/05/2019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7B00073-FD5D-4EF6-8E68-2AB3A1BE30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tronic.fr/ori-capteur-de-co-mq7-sen0132-2296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R.A.M.P.C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357222" y="5429264"/>
            <a:ext cx="6400800" cy="1752600"/>
          </a:xfrm>
        </p:spPr>
        <p:txBody>
          <a:bodyPr/>
          <a:lstStyle/>
          <a:p>
            <a:pPr algn="ctr"/>
            <a:r>
              <a:rPr lang="fr-FR" b="1" dirty="0"/>
              <a:t>Robot d’assistance en milieu</a:t>
            </a:r>
          </a:p>
          <a:p>
            <a:pPr algn="ctr"/>
            <a:r>
              <a:rPr lang="fr-FR" b="1" dirty="0"/>
              <a:t>Post-Catastrophique</a:t>
            </a:r>
          </a:p>
        </p:txBody>
      </p:sp>
      <p:pic>
        <p:nvPicPr>
          <p:cNvPr id="24578" name="Picture 2" descr="RÃ©sultat de recherche d'images pour &quot;robotrhex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428736"/>
            <a:ext cx="5570023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dirty="0"/>
              <a:t>Simulation de la chaîne de mesure</a:t>
            </a:r>
          </a:p>
        </p:txBody>
      </p:sp>
      <p:pic>
        <p:nvPicPr>
          <p:cNvPr id="4" name="Imag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25202"/>
            <a:ext cx="5593125" cy="129540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D02433A-C976-4625-8078-4F8F15A83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826112"/>
          </a:xfrm>
        </p:spPr>
        <p:txBody>
          <a:bodyPr>
            <a:normAutofit/>
          </a:bodyPr>
          <a:lstStyle/>
          <a:p>
            <a:r>
              <a:rPr lang="fr-FR" sz="2400" dirty="0"/>
              <a:t>Paramètres de réglage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445093" cy="480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632519" y="1372238"/>
            <a:ext cx="492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Ecarts (</a:t>
            </a:r>
            <a:r>
              <a:rPr lang="fr-FR" dirty="0" err="1"/>
              <a:t>CO</a:t>
            </a:r>
            <a:r>
              <a:rPr lang="fr-FR" baseline="-25000" dirty="0" err="1"/>
              <a:t>attendu</a:t>
            </a:r>
            <a:r>
              <a:rPr lang="fr-FR" dirty="0"/>
              <a:t> – </a:t>
            </a:r>
            <a:r>
              <a:rPr lang="fr-FR" dirty="0" err="1"/>
              <a:t>CO</a:t>
            </a:r>
            <a:r>
              <a:rPr lang="fr-FR" baseline="-25000" dirty="0" err="1"/>
              <a:t>simulé</a:t>
            </a:r>
            <a:r>
              <a:rPr lang="fr-FR" dirty="0"/>
              <a:t>)/ </a:t>
            </a:r>
            <a:r>
              <a:rPr lang="fr-FR" dirty="0" err="1"/>
              <a:t>CO</a:t>
            </a:r>
            <a:r>
              <a:rPr lang="fr-FR" baseline="-25000" dirty="0" err="1"/>
              <a:t>attendu</a:t>
            </a:r>
            <a:r>
              <a:rPr lang="fr-FR" dirty="0"/>
              <a:t> en %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8FFB29D-DC91-4CC3-ABD4-B328ACC06526}"/>
              </a:ext>
            </a:extLst>
          </p:cNvPr>
          <p:cNvSpPr txBox="1"/>
          <p:nvPr/>
        </p:nvSpPr>
        <p:spPr>
          <a:xfrm>
            <a:off x="4211960" y="3244334"/>
            <a:ext cx="30243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u="sng" dirty="0">
                <a:solidFill>
                  <a:schemeClr val="bg1"/>
                </a:solidFill>
              </a:rPr>
              <a:t>Valeur des paramètres de réglage</a:t>
            </a:r>
          </a:p>
          <a:p>
            <a:r>
              <a:rPr lang="fr-FR" sz="1100" b="1" dirty="0">
                <a:solidFill>
                  <a:schemeClr val="bg1"/>
                </a:solidFill>
              </a:rPr>
              <a:t>A = ?</a:t>
            </a:r>
          </a:p>
          <a:p>
            <a:r>
              <a:rPr lang="fr-FR" sz="1100" b="1" dirty="0">
                <a:solidFill>
                  <a:schemeClr val="bg1"/>
                </a:solidFill>
              </a:rPr>
              <a:t>n = ?</a:t>
            </a:r>
          </a:p>
          <a:p>
            <a:r>
              <a:rPr lang="fr-FR" sz="1100" b="1" dirty="0">
                <a:solidFill>
                  <a:schemeClr val="bg1"/>
                </a:solidFill>
              </a:rPr>
              <a:t>VPE = ?</a:t>
            </a:r>
          </a:p>
          <a:p>
            <a:r>
              <a:rPr lang="fr-FR" sz="1100" b="1" dirty="0">
                <a:solidFill>
                  <a:schemeClr val="bg1"/>
                </a:solidFill>
              </a:rPr>
              <a:t>Erreur = ? 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B47145D2-DB79-483C-A83A-EA1A99BC9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Simulation de la chaîne de mesure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Conclusion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 cahier des charges est-il respecté ?</a:t>
            </a:r>
          </a:p>
          <a:p>
            <a:r>
              <a:rPr lang="fr-FR" dirty="0"/>
              <a:t>Choix des composant de la chaîne de mesure</a:t>
            </a:r>
          </a:p>
        </p:txBody>
      </p:sp>
      <p:pic>
        <p:nvPicPr>
          <p:cNvPr id="1026" name="Picture 2" descr="Afficher l’image sour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62139">
            <a:off x="2653517" y="3773324"/>
            <a:ext cx="4500594" cy="2531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</a:t>
            </a:r>
          </a:p>
        </p:txBody>
      </p:sp>
      <p:sp>
        <p:nvSpPr>
          <p:cNvPr id="25602" name="AutoShape 2" descr="RÃ©sultat de recherche d'images pour &quot;?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604" name="AutoShape 4" descr="RÃ©sultat de recherche d'images pour &quot;?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606" name="AutoShape 6" descr="RÃ©sultat de recherche d'images pour &quot;?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5610" name="Picture 10" descr="Image associÃ©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85860"/>
            <a:ext cx="6429420" cy="4822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399032"/>
          </a:xfrm>
        </p:spPr>
        <p:txBody>
          <a:bodyPr/>
          <a:lstStyle/>
          <a:p>
            <a:pPr algn="ctr"/>
            <a:r>
              <a:rPr lang="fr-FR" b="1" u="sng" dirty="0"/>
              <a:t>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Présentation global du projet</a:t>
            </a:r>
          </a:p>
          <a:p>
            <a:r>
              <a:rPr lang="fr-FR" dirty="0"/>
              <a:t>Monoxyde  de Carbone(CO)</a:t>
            </a:r>
          </a:p>
          <a:p>
            <a:r>
              <a:rPr lang="fr-FR" dirty="0"/>
              <a:t>Cahier des charges</a:t>
            </a:r>
          </a:p>
          <a:p>
            <a:r>
              <a:rPr lang="fr-FR" dirty="0"/>
              <a:t>Capteur de CO</a:t>
            </a:r>
          </a:p>
          <a:p>
            <a:r>
              <a:rPr lang="fr-FR" dirty="0"/>
              <a:t>Simulation de la chaîne de mesure</a:t>
            </a:r>
          </a:p>
          <a:p>
            <a:r>
              <a:rPr lang="fr-FR" dirty="0"/>
              <a:t>Conclusion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399032"/>
          </a:xfrm>
        </p:spPr>
        <p:txBody>
          <a:bodyPr/>
          <a:lstStyle/>
          <a:p>
            <a:pPr algn="ctr"/>
            <a:r>
              <a:rPr lang="fr-FR" dirty="0"/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Aider les secouristes</a:t>
            </a:r>
          </a:p>
          <a:p>
            <a:r>
              <a:rPr lang="fr-FR" dirty="0"/>
              <a:t>CO</a:t>
            </a:r>
          </a:p>
          <a:p>
            <a:r>
              <a:rPr lang="fr-FR" dirty="0"/>
              <a:t>Température</a:t>
            </a:r>
          </a:p>
          <a:p>
            <a:r>
              <a:rPr lang="fr-FR" dirty="0"/>
              <a:t>Obstacle</a:t>
            </a:r>
          </a:p>
          <a:p>
            <a:r>
              <a:rPr lang="fr-FR" dirty="0"/>
              <a:t>Design de la patte</a:t>
            </a:r>
          </a:p>
          <a:p>
            <a:r>
              <a:rPr lang="fr-FR" dirty="0"/>
              <a:t>La motorisation</a:t>
            </a:r>
          </a:p>
          <a:p>
            <a:endParaRPr lang="fr-FR" dirty="0"/>
          </a:p>
        </p:txBody>
      </p:sp>
      <p:pic>
        <p:nvPicPr>
          <p:cNvPr id="5122" name="Picture 2" descr="Afficher l’image sour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74308">
            <a:off x="4991689" y="2662046"/>
            <a:ext cx="3888729" cy="2592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Monoxyde Carbone (CO)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Définition</a:t>
            </a:r>
          </a:p>
          <a:p>
            <a:r>
              <a:rPr lang="fr-FR" dirty="0"/>
              <a:t>Ou trouver du CO?</a:t>
            </a:r>
          </a:p>
          <a:p>
            <a:r>
              <a:rPr lang="fr-FR" dirty="0"/>
              <a:t>Quels sont les dangers pour l’homme?</a:t>
            </a:r>
          </a:p>
          <a:p>
            <a:r>
              <a:rPr lang="fr-FR" dirty="0"/>
              <a:t>Pourquoi avoir besoin d’un capteur de CO?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4098" name="Picture 2" descr="Image associÃ©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500174"/>
            <a:ext cx="1928826" cy="1449408"/>
          </a:xfrm>
          <a:prstGeom prst="rect">
            <a:avLst/>
          </a:prstGeom>
          <a:noFill/>
        </p:spPr>
      </p:pic>
      <p:pic>
        <p:nvPicPr>
          <p:cNvPr id="4100" name="Picture 4" descr="C:\Users\TEMP.RESEAUSI.131\Pictures\langfr-175px-Carbon_monoxide_2D_comma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4500570"/>
            <a:ext cx="2928958" cy="1551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Monoxyde de Carbone (CO)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03234"/>
              </p:ext>
            </p:extLst>
          </p:nvPr>
        </p:nvGraphicFramePr>
        <p:xfrm>
          <a:off x="827584" y="1556792"/>
          <a:ext cx="7620001" cy="4902084"/>
        </p:xfrm>
        <a:graphic>
          <a:graphicData uri="http://schemas.openxmlformats.org/drawingml/2006/table">
            <a:tbl>
              <a:tblPr/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6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34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 (ppm)</a:t>
                      </a:r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% CO dans l’air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Symptômes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6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100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0,01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6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200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0,02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Maux de tête, vertiges, nausées, fatigue.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6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400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0,04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Maux de tête intenses, danger de mort après 3 heures.</a:t>
                      </a:r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034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800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0,08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Maux de tête, vertiges, nausées. Perte de connaissance en 45 min, décès après 2-3 heures.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6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1600</a:t>
                      </a:r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0,16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Symptômes sévères après 20 min, décès dans l’heure.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034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3200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0,32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Maux de tête, vertiges, nausées après 5 min, perte de connaissance après 30 min.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6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6400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0,64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Mal de tête et vertiges après 1 à 2 min, perte de connaissance après 10-15 min.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26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12800</a:t>
                      </a:r>
                      <a:endParaRPr lang="fr-FR" sz="180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1,28</a:t>
                      </a:r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1275"/>
                        </a:spcAft>
                      </a:pPr>
                      <a:r>
                        <a:rPr lang="fr-FR" sz="1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Perte de connaissance immédiate, décès en 1 à 3 minutes.</a:t>
                      </a:r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</a:txBody>
                  <a:tcPr marL="87476" marR="87476" marT="43738" marB="43738">
                    <a:lnL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F1F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Cahier des Charges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Intervalle [100ppm ; 1600ppm]</a:t>
            </a:r>
          </a:p>
          <a:p>
            <a:r>
              <a:rPr lang="fr-FR" dirty="0"/>
              <a:t>(+ 1600ppm = mort dans l’heure)</a:t>
            </a:r>
          </a:p>
          <a:p>
            <a:endParaRPr lang="fr-FR" dirty="0"/>
          </a:p>
        </p:txBody>
      </p:sp>
      <p:pic>
        <p:nvPicPr>
          <p:cNvPr id="6146" name="Picture 2" descr="RÃ©sultat de recherche d'images pour &quot;cahier des charges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26538">
            <a:off x="3078162" y="3853295"/>
            <a:ext cx="2928958" cy="2054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Capteur de CO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SEN0132</a:t>
            </a:r>
          </a:p>
          <a:p>
            <a:r>
              <a:rPr lang="fr-FR" dirty="0"/>
              <a:t>Gotronic.fr</a:t>
            </a:r>
          </a:p>
          <a:p>
            <a:r>
              <a:rPr lang="fr-FR" dirty="0"/>
              <a:t>20ppm ; 2000ppm</a:t>
            </a:r>
          </a:p>
          <a:p>
            <a:pPr marL="64008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3074" name="Picture 2" descr="Capteur de CO MQ7 SEN013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357430"/>
            <a:ext cx="2743200" cy="2581276"/>
          </a:xfrm>
          <a:prstGeom prst="rect">
            <a:avLst/>
          </a:prstGeom>
          <a:noFill/>
        </p:spPr>
      </p:pic>
      <p:sp>
        <p:nvSpPr>
          <p:cNvPr id="4" name="AutoShape 2" descr="RÃ©sultat de recherche d'images pour &quot;gotroni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76" name="AutoShape 4" descr="RÃ©sultat de recherche d'images pour &quot;gotroni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8" name="Picture 6" descr="RÃ©sultat de recherche d'images pour &quot;gotroni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077072"/>
            <a:ext cx="3357546" cy="2238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Modèle du capteur MQ7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5645149" cy="4919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dirty="0"/>
              <a:t>Simulation de la chaîne de mesure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9164547" cy="1540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68EBFE25-3CEE-4DA2-84AE-B7978E1C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4509120"/>
            <a:ext cx="8401080" cy="1656184"/>
          </a:xfrm>
        </p:spPr>
        <p:txBody>
          <a:bodyPr>
            <a:normAutofit fontScale="85000" lnSpcReduction="20000"/>
          </a:bodyPr>
          <a:lstStyle/>
          <a:p>
            <a:r>
              <a:rPr lang="fr-FR" dirty="0"/>
              <a:t>N = (2^n)/VPE </a:t>
            </a:r>
          </a:p>
          <a:p>
            <a:r>
              <a:rPr lang="fr-FR" dirty="0" err="1"/>
              <a:t>U</a:t>
            </a:r>
            <a:r>
              <a:rPr lang="fr-FR" baseline="-25000" dirty="0" err="1"/>
              <a:t>ampli</a:t>
            </a:r>
            <a:r>
              <a:rPr lang="fr-FR" dirty="0"/>
              <a:t> = à compléter</a:t>
            </a:r>
          </a:p>
          <a:p>
            <a:r>
              <a:rPr lang="fr-FR" dirty="0"/>
              <a:t>VRL = VPE/((RS/RL)+1)</a:t>
            </a:r>
          </a:p>
          <a:p>
            <a:r>
              <a:rPr lang="fr-FR" dirty="0"/>
              <a:t>CO(simulé) = N((RS/RL)+1)/2^n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213</TotalTime>
  <Words>340</Words>
  <Application>Microsoft Office PowerPoint</Application>
  <PresentationFormat>Affichage à l'écran (4:3)</PresentationFormat>
  <Paragraphs>78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Verdana</vt:lpstr>
      <vt:lpstr>Wingdings 2</vt:lpstr>
      <vt:lpstr>Verve</vt:lpstr>
      <vt:lpstr>R.A.M.P.C</vt:lpstr>
      <vt:lpstr>Sommaire</vt:lpstr>
      <vt:lpstr>Introduction</vt:lpstr>
      <vt:lpstr>Monoxyde Carbone (CO)</vt:lpstr>
      <vt:lpstr>Monoxyde de Carbone (CO)</vt:lpstr>
      <vt:lpstr>Cahier des Charges</vt:lpstr>
      <vt:lpstr>Capteur de CO</vt:lpstr>
      <vt:lpstr>Modèle du capteur MQ7</vt:lpstr>
      <vt:lpstr>Simulation de la chaîne de mesure</vt:lpstr>
      <vt:lpstr>Simulation de la chaîne de mesure</vt:lpstr>
      <vt:lpstr>Simulation de la chaîne de mesure</vt:lpstr>
      <vt:lpstr>Conclusion</vt:lpstr>
      <vt:lpstr>Question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R.A.M.P.C</dc:title>
  <dc:creator>leo.pointeau</dc:creator>
  <cp:lastModifiedBy>Philippe MARIANO</cp:lastModifiedBy>
  <cp:revision>28</cp:revision>
  <dcterms:created xsi:type="dcterms:W3CDTF">2019-03-12T13:40:13Z</dcterms:created>
  <dcterms:modified xsi:type="dcterms:W3CDTF">2019-05-05T16:32:22Z</dcterms:modified>
</cp:coreProperties>
</file>