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7" r:id="rId4"/>
    <p:sldId id="261" r:id="rId5"/>
    <p:sldId id="262" r:id="rId6"/>
    <p:sldId id="260" r:id="rId7"/>
  </p:sldIdLst>
  <p:sldSz cx="12192000" cy="6858000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ippe MARIANO" userId="70d4d31a00a29d1c" providerId="LiveId" clId="{6D56BEF3-CBD7-426E-AC14-29726F794B3B}"/>
    <pc:docChg chg="undo custSel modSld">
      <pc:chgData name="Philippe MARIANO" userId="70d4d31a00a29d1c" providerId="LiveId" clId="{6D56BEF3-CBD7-426E-AC14-29726F794B3B}" dt="2020-09-01T17:53:41.617" v="113" actId="1076"/>
      <pc:docMkLst>
        <pc:docMk/>
      </pc:docMkLst>
      <pc:sldChg chg="modSp mod">
        <pc:chgData name="Philippe MARIANO" userId="70d4d31a00a29d1c" providerId="LiveId" clId="{6D56BEF3-CBD7-426E-AC14-29726F794B3B}" dt="2020-09-01T17:23:52.084" v="25" actId="6549"/>
        <pc:sldMkLst>
          <pc:docMk/>
          <pc:sldMk cId="0" sldId="256"/>
        </pc:sldMkLst>
        <pc:spChg chg="mod">
          <ac:chgData name="Philippe MARIANO" userId="70d4d31a00a29d1c" providerId="LiveId" clId="{6D56BEF3-CBD7-426E-AC14-29726F794B3B}" dt="2020-09-01T17:23:52.084" v="25" actId="6549"/>
          <ac:spMkLst>
            <pc:docMk/>
            <pc:sldMk cId="0" sldId="256"/>
            <ac:spMk id="293" creationId="{00000000-0000-0000-0000-000000000000}"/>
          </ac:spMkLst>
        </pc:spChg>
      </pc:sldChg>
      <pc:sldChg chg="modSp mod">
        <pc:chgData name="Philippe MARIANO" userId="70d4d31a00a29d1c" providerId="LiveId" clId="{6D56BEF3-CBD7-426E-AC14-29726F794B3B}" dt="2020-09-01T17:17:16.554" v="0" actId="14100"/>
        <pc:sldMkLst>
          <pc:docMk/>
          <pc:sldMk cId="0" sldId="259"/>
        </pc:sldMkLst>
        <pc:spChg chg="mod">
          <ac:chgData name="Philippe MARIANO" userId="70d4d31a00a29d1c" providerId="LiveId" clId="{6D56BEF3-CBD7-426E-AC14-29726F794B3B}" dt="2020-09-01T17:17:16.554" v="0" actId="14100"/>
          <ac:spMkLst>
            <pc:docMk/>
            <pc:sldMk cId="0" sldId="259"/>
            <ac:spMk id="310" creationId="{00000000-0000-0000-0000-000000000000}"/>
          </ac:spMkLst>
        </pc:spChg>
      </pc:sldChg>
      <pc:sldChg chg="addSp delSp modSp mod">
        <pc:chgData name="Philippe MARIANO" userId="70d4d31a00a29d1c" providerId="LiveId" clId="{6D56BEF3-CBD7-426E-AC14-29726F794B3B}" dt="2020-09-01T17:21:39.159" v="24" actId="20577"/>
        <pc:sldMkLst>
          <pc:docMk/>
          <pc:sldMk cId="0" sldId="260"/>
        </pc:sldMkLst>
        <pc:spChg chg="add mod">
          <ac:chgData name="Philippe MARIANO" userId="70d4d31a00a29d1c" providerId="LiveId" clId="{6D56BEF3-CBD7-426E-AC14-29726F794B3B}" dt="2020-09-01T17:21:39.159" v="24" actId="20577"/>
          <ac:spMkLst>
            <pc:docMk/>
            <pc:sldMk cId="0" sldId="260"/>
            <ac:spMk id="2" creationId="{3DDBA054-3CE3-4AAA-B391-9D97E2AE2CDD}"/>
          </ac:spMkLst>
        </pc:spChg>
        <pc:spChg chg="mod">
          <ac:chgData name="Philippe MARIANO" userId="70d4d31a00a29d1c" providerId="LiveId" clId="{6D56BEF3-CBD7-426E-AC14-29726F794B3B}" dt="2020-09-01T17:20:42.843" v="12" actId="255"/>
          <ac:spMkLst>
            <pc:docMk/>
            <pc:sldMk cId="0" sldId="260"/>
            <ac:spMk id="314" creationId="{00000000-0000-0000-0000-000000000000}"/>
          </ac:spMkLst>
        </pc:spChg>
        <pc:spChg chg="del">
          <ac:chgData name="Philippe MARIANO" userId="70d4d31a00a29d1c" providerId="LiveId" clId="{6D56BEF3-CBD7-426E-AC14-29726F794B3B}" dt="2020-09-01T17:19:51.798" v="3" actId="478"/>
          <ac:spMkLst>
            <pc:docMk/>
            <pc:sldMk cId="0" sldId="260"/>
            <ac:spMk id="315" creationId="{00000000-0000-0000-0000-000000000000}"/>
          </ac:spMkLst>
        </pc:spChg>
      </pc:sldChg>
      <pc:sldChg chg="modSp mod">
        <pc:chgData name="Philippe MARIANO" userId="70d4d31a00a29d1c" providerId="LiveId" clId="{6D56BEF3-CBD7-426E-AC14-29726F794B3B}" dt="2020-09-01T17:17:29.316" v="1" actId="14100"/>
        <pc:sldMkLst>
          <pc:docMk/>
          <pc:sldMk cId="1020997295" sldId="261"/>
        </pc:sldMkLst>
        <pc:spChg chg="mod">
          <ac:chgData name="Philippe MARIANO" userId="70d4d31a00a29d1c" providerId="LiveId" clId="{6D56BEF3-CBD7-426E-AC14-29726F794B3B}" dt="2020-09-01T17:17:29.316" v="1" actId="14100"/>
          <ac:spMkLst>
            <pc:docMk/>
            <pc:sldMk cId="1020997295" sldId="261"/>
            <ac:spMk id="5" creationId="{2C7F35BC-5A95-4861-AFEF-106CD53F9BA6}"/>
          </ac:spMkLst>
        </pc:spChg>
      </pc:sldChg>
      <pc:sldChg chg="modSp mod">
        <pc:chgData name="Philippe MARIANO" userId="70d4d31a00a29d1c" providerId="LiveId" clId="{6D56BEF3-CBD7-426E-AC14-29726F794B3B}" dt="2020-09-01T17:17:38.168" v="2" actId="14100"/>
        <pc:sldMkLst>
          <pc:docMk/>
          <pc:sldMk cId="299499944" sldId="262"/>
        </pc:sldMkLst>
        <pc:spChg chg="mod">
          <ac:chgData name="Philippe MARIANO" userId="70d4d31a00a29d1c" providerId="LiveId" clId="{6D56BEF3-CBD7-426E-AC14-29726F794B3B}" dt="2020-09-01T17:17:38.168" v="2" actId="14100"/>
          <ac:spMkLst>
            <pc:docMk/>
            <pc:sldMk cId="299499944" sldId="262"/>
            <ac:spMk id="3" creationId="{B07E7DE7-1196-4DE7-8168-FDA58E1ACEEB}"/>
          </ac:spMkLst>
        </pc:spChg>
      </pc:sldChg>
      <pc:sldChg chg="addSp delSp modSp mod">
        <pc:chgData name="Philippe MARIANO" userId="70d4d31a00a29d1c" providerId="LiveId" clId="{6D56BEF3-CBD7-426E-AC14-29726F794B3B}" dt="2020-09-01T17:53:41.617" v="113" actId="1076"/>
        <pc:sldMkLst>
          <pc:docMk/>
          <pc:sldMk cId="3723955492" sldId="263"/>
        </pc:sldMkLst>
        <pc:grpChg chg="del">
          <ac:chgData name="Philippe MARIANO" userId="70d4d31a00a29d1c" providerId="LiveId" clId="{6D56BEF3-CBD7-426E-AC14-29726F794B3B}" dt="2020-09-01T17:30:12.454" v="27" actId="478"/>
          <ac:grpSpMkLst>
            <pc:docMk/>
            <pc:sldMk cId="3723955492" sldId="263"/>
            <ac:grpSpMk id="6" creationId="{38BB5943-81DD-48F6-BA2A-23340C5D8555}"/>
          </ac:grpSpMkLst>
        </pc:grpChg>
        <pc:grpChg chg="del">
          <ac:chgData name="Philippe MARIANO" userId="70d4d31a00a29d1c" providerId="LiveId" clId="{6D56BEF3-CBD7-426E-AC14-29726F794B3B}" dt="2020-09-01T17:31:40.806" v="36" actId="478"/>
          <ac:grpSpMkLst>
            <pc:docMk/>
            <pc:sldMk cId="3723955492" sldId="263"/>
            <ac:grpSpMk id="10" creationId="{2FEA00DF-2A1C-4426-A73E-A807A3BCEF42}"/>
          </ac:grpSpMkLst>
        </pc:grpChg>
        <pc:grpChg chg="del">
          <ac:chgData name="Philippe MARIANO" userId="70d4d31a00a29d1c" providerId="LiveId" clId="{6D56BEF3-CBD7-426E-AC14-29726F794B3B}" dt="2020-09-01T17:31:51.559" v="40" actId="478"/>
          <ac:grpSpMkLst>
            <pc:docMk/>
            <pc:sldMk cId="3723955492" sldId="263"/>
            <ac:grpSpMk id="13" creationId="{5B633C02-A363-4F5C-914F-DDE6D658D3A1}"/>
          </ac:grpSpMkLst>
        </pc:grpChg>
        <pc:grpChg chg="del">
          <ac:chgData name="Philippe MARIANO" userId="70d4d31a00a29d1c" providerId="LiveId" clId="{6D56BEF3-CBD7-426E-AC14-29726F794B3B}" dt="2020-09-01T17:53:31.810" v="109" actId="478"/>
          <ac:grpSpMkLst>
            <pc:docMk/>
            <pc:sldMk cId="3723955492" sldId="263"/>
            <ac:grpSpMk id="16" creationId="{ABBC27DF-969B-48E4-975F-5DC7F6C69085}"/>
          </ac:grpSpMkLst>
        </pc:grpChg>
        <pc:grpChg chg="del mod">
          <ac:chgData name="Philippe MARIANO" userId="70d4d31a00a29d1c" providerId="LiveId" clId="{6D56BEF3-CBD7-426E-AC14-29726F794B3B}" dt="2020-09-01T17:45:11.680" v="88" actId="478"/>
          <ac:grpSpMkLst>
            <pc:docMk/>
            <pc:sldMk cId="3723955492" sldId="263"/>
            <ac:grpSpMk id="19" creationId="{906EC774-4450-4240-9293-70728A34E828}"/>
          </ac:grpSpMkLst>
        </pc:grpChg>
        <pc:grpChg chg="del">
          <ac:chgData name="Philippe MARIANO" userId="70d4d31a00a29d1c" providerId="LiveId" clId="{6D56BEF3-CBD7-426E-AC14-29726F794B3B}" dt="2020-09-01T17:36:56.190" v="48" actId="478"/>
          <ac:grpSpMkLst>
            <pc:docMk/>
            <pc:sldMk cId="3723955492" sldId="263"/>
            <ac:grpSpMk id="25" creationId="{13DFA896-493A-40FC-BC81-8341E2D9DB41}"/>
          </ac:grpSpMkLst>
        </pc:grpChg>
        <pc:grpChg chg="del">
          <ac:chgData name="Philippe MARIANO" userId="70d4d31a00a29d1c" providerId="LiveId" clId="{6D56BEF3-CBD7-426E-AC14-29726F794B3B}" dt="2020-09-01T17:42:26.845" v="66" actId="478"/>
          <ac:grpSpMkLst>
            <pc:docMk/>
            <pc:sldMk cId="3723955492" sldId="263"/>
            <ac:grpSpMk id="29" creationId="{753278E8-D9F7-4816-9EAA-1ED5468923E0}"/>
          </ac:grpSpMkLst>
        </pc:grpChg>
        <pc:picChg chg="del topLvl">
          <ac:chgData name="Philippe MARIANO" userId="70d4d31a00a29d1c" providerId="LiveId" clId="{6D56BEF3-CBD7-426E-AC14-29726F794B3B}" dt="2020-09-01T17:46:52.927" v="92" actId="478"/>
          <ac:picMkLst>
            <pc:docMk/>
            <pc:sldMk cId="3723955492" sldId="263"/>
            <ac:picMk id="20" creationId="{49E172A5-BD3F-4A1C-AF9E-7F242406A4A8}"/>
          </ac:picMkLst>
        </pc:picChg>
        <pc:picChg chg="del mod">
          <ac:chgData name="Philippe MARIANO" userId="70d4d31a00a29d1c" providerId="LiveId" clId="{6D56BEF3-CBD7-426E-AC14-29726F794B3B}" dt="2020-09-01T17:43:20.907" v="75" actId="478"/>
          <ac:picMkLst>
            <pc:docMk/>
            <pc:sldMk cId="3723955492" sldId="263"/>
            <ac:picMk id="21" creationId="{B6BB5CDE-0B26-4E87-A9D2-325EE2B915AB}"/>
          </ac:picMkLst>
        </pc:picChg>
        <pc:picChg chg="del">
          <ac:chgData name="Philippe MARIANO" userId="70d4d31a00a29d1c" providerId="LiveId" clId="{6D56BEF3-CBD7-426E-AC14-29726F794B3B}" dt="2020-09-01T17:43:36.671" v="79" actId="21"/>
          <ac:picMkLst>
            <pc:docMk/>
            <pc:sldMk cId="3723955492" sldId="263"/>
            <ac:picMk id="22" creationId="{F4032184-23DA-4902-BF26-00753B05C8A6}"/>
          </ac:picMkLst>
        </pc:picChg>
        <pc:picChg chg="del topLvl">
          <ac:chgData name="Philippe MARIANO" userId="70d4d31a00a29d1c" providerId="LiveId" clId="{6D56BEF3-CBD7-426E-AC14-29726F794B3B}" dt="2020-09-01T17:45:11.680" v="88" actId="478"/>
          <ac:picMkLst>
            <pc:docMk/>
            <pc:sldMk cId="3723955492" sldId="263"/>
            <ac:picMk id="23" creationId="{DB494372-BC1B-48D7-BB6C-37B305C0B942}"/>
          </ac:picMkLst>
        </pc:picChg>
        <pc:picChg chg="del">
          <ac:chgData name="Philippe MARIANO" userId="70d4d31a00a29d1c" providerId="LiveId" clId="{6D56BEF3-CBD7-426E-AC14-29726F794B3B}" dt="2020-09-01T17:41:13.161" v="56" actId="478"/>
          <ac:picMkLst>
            <pc:docMk/>
            <pc:sldMk cId="3723955492" sldId="263"/>
            <ac:picMk id="24" creationId="{56C6B588-5D4B-4B61-801D-4667E3E27EF5}"/>
          </ac:picMkLst>
        </pc:picChg>
        <pc:picChg chg="del">
          <ac:chgData name="Philippe MARIANO" userId="70d4d31a00a29d1c" providerId="LiveId" clId="{6D56BEF3-CBD7-426E-AC14-29726F794B3B}" dt="2020-09-01T17:34:37.566" v="47" actId="478"/>
          <ac:picMkLst>
            <pc:docMk/>
            <pc:sldMk cId="3723955492" sldId="263"/>
            <ac:picMk id="26" creationId="{0076F79C-A80D-428B-84F4-20A9E72E6826}"/>
          </ac:picMkLst>
        </pc:picChg>
        <pc:picChg chg="del topLvl">
          <ac:chgData name="Philippe MARIANO" userId="70d4d31a00a29d1c" providerId="LiveId" clId="{6D56BEF3-CBD7-426E-AC14-29726F794B3B}" dt="2020-09-01T17:42:26.845" v="66" actId="478"/>
          <ac:picMkLst>
            <pc:docMk/>
            <pc:sldMk cId="3723955492" sldId="263"/>
            <ac:picMk id="30" creationId="{61050CC7-5A8C-4A0F-9BA1-6A9F3EC00AB7}"/>
          </ac:picMkLst>
        </pc:picChg>
        <pc:picChg chg="mod topLvl">
          <ac:chgData name="Philippe MARIANO" userId="70d4d31a00a29d1c" providerId="LiveId" clId="{6D56BEF3-CBD7-426E-AC14-29726F794B3B}" dt="2020-09-01T17:51:56.385" v="106" actId="1076"/>
          <ac:picMkLst>
            <pc:docMk/>
            <pc:sldMk cId="3723955492" sldId="263"/>
            <ac:picMk id="31" creationId="{17611BD5-2BCF-41F7-8CFF-CDAD5EA297A6}"/>
          </ac:picMkLst>
        </pc:picChg>
        <pc:picChg chg="del">
          <ac:chgData name="Philippe MARIANO" userId="70d4d31a00a29d1c" providerId="LiveId" clId="{6D56BEF3-CBD7-426E-AC14-29726F794B3B}" dt="2020-09-01T17:41:30.815" v="63" actId="478"/>
          <ac:picMkLst>
            <pc:docMk/>
            <pc:sldMk cId="3723955492" sldId="263"/>
            <ac:picMk id="32" creationId="{322B318B-D87C-42AD-9597-12D4AF65F14B}"/>
          </ac:picMkLst>
        </pc:picChg>
        <pc:picChg chg="add del mod">
          <ac:chgData name="Philippe MARIANO" userId="70d4d31a00a29d1c" providerId="LiveId" clId="{6D56BEF3-CBD7-426E-AC14-29726F794B3B}" dt="2020-09-01T17:31:36.268" v="34" actId="478"/>
          <ac:picMkLst>
            <pc:docMk/>
            <pc:sldMk cId="3723955492" sldId="263"/>
            <ac:picMk id="34" creationId="{B679221F-A7B8-4709-9720-F817DDFB550D}"/>
          </ac:picMkLst>
        </pc:picChg>
        <pc:picChg chg="add del mod">
          <ac:chgData name="Philippe MARIANO" userId="70d4d31a00a29d1c" providerId="LiveId" clId="{6D56BEF3-CBD7-426E-AC14-29726F794B3B}" dt="2020-09-01T17:31:49.542" v="39" actId="478"/>
          <ac:picMkLst>
            <pc:docMk/>
            <pc:sldMk cId="3723955492" sldId="263"/>
            <ac:picMk id="36" creationId="{E7CF85D4-A41E-4629-950B-F60FCAABA06F}"/>
          </ac:picMkLst>
        </pc:picChg>
        <pc:picChg chg="add mod">
          <ac:chgData name="Philippe MARIANO" userId="70d4d31a00a29d1c" providerId="LiveId" clId="{6D56BEF3-CBD7-426E-AC14-29726F794B3B}" dt="2020-09-01T17:31:46.343" v="38" actId="1076"/>
          <ac:picMkLst>
            <pc:docMk/>
            <pc:sldMk cId="3723955492" sldId="263"/>
            <ac:picMk id="38" creationId="{CACF8899-D4D3-4E39-AC15-244514DF8B2E}"/>
          </ac:picMkLst>
        </pc:picChg>
        <pc:picChg chg="add del">
          <ac:chgData name="Philippe MARIANO" userId="70d4d31a00a29d1c" providerId="LiveId" clId="{6D56BEF3-CBD7-426E-AC14-29726F794B3B}" dt="2020-09-01T17:31:55.443" v="42" actId="22"/>
          <ac:picMkLst>
            <pc:docMk/>
            <pc:sldMk cId="3723955492" sldId="263"/>
            <ac:picMk id="40" creationId="{380C35A5-60B1-460C-887F-DB12749DA36D}"/>
          </ac:picMkLst>
        </pc:picChg>
        <pc:picChg chg="add mod">
          <ac:chgData name="Philippe MARIANO" userId="70d4d31a00a29d1c" providerId="LiveId" clId="{6D56BEF3-CBD7-426E-AC14-29726F794B3B}" dt="2020-09-01T17:31:59.051" v="44" actId="1076"/>
          <ac:picMkLst>
            <pc:docMk/>
            <pc:sldMk cId="3723955492" sldId="263"/>
            <ac:picMk id="42" creationId="{6E33AAC5-C7C1-42B7-B364-8DB42ED19EA9}"/>
          </ac:picMkLst>
        </pc:picChg>
        <pc:picChg chg="add mod">
          <ac:chgData name="Philippe MARIANO" userId="70d4d31a00a29d1c" providerId="LiveId" clId="{6D56BEF3-CBD7-426E-AC14-29726F794B3B}" dt="2020-09-01T17:32:03.269" v="46" actId="1076"/>
          <ac:picMkLst>
            <pc:docMk/>
            <pc:sldMk cId="3723955492" sldId="263"/>
            <ac:picMk id="44" creationId="{EECF118D-09A9-4864-8E4B-3DAE631A86F7}"/>
          </ac:picMkLst>
        </pc:picChg>
        <pc:picChg chg="add mod">
          <ac:chgData name="Philippe MARIANO" userId="70d4d31a00a29d1c" providerId="LiveId" clId="{6D56BEF3-CBD7-426E-AC14-29726F794B3B}" dt="2020-09-01T17:37:07.237" v="52" actId="1076"/>
          <ac:picMkLst>
            <pc:docMk/>
            <pc:sldMk cId="3723955492" sldId="263"/>
            <ac:picMk id="46" creationId="{51A52CA7-EF41-4095-A4E2-7FC45BF26632}"/>
          </ac:picMkLst>
        </pc:picChg>
        <pc:picChg chg="add mod">
          <ac:chgData name="Philippe MARIANO" userId="70d4d31a00a29d1c" providerId="LiveId" clId="{6D56BEF3-CBD7-426E-AC14-29726F794B3B}" dt="2020-09-01T17:42:47.592" v="73" actId="1076"/>
          <ac:picMkLst>
            <pc:docMk/>
            <pc:sldMk cId="3723955492" sldId="263"/>
            <ac:picMk id="48" creationId="{F450D9F0-8C16-4FD1-96E8-B96CC82CD35D}"/>
          </ac:picMkLst>
        </pc:picChg>
        <pc:picChg chg="add mod">
          <ac:chgData name="Philippe MARIANO" userId="70d4d31a00a29d1c" providerId="LiveId" clId="{6D56BEF3-CBD7-426E-AC14-29726F794B3B}" dt="2020-09-01T17:52:01.579" v="108" actId="1076"/>
          <ac:picMkLst>
            <pc:docMk/>
            <pc:sldMk cId="3723955492" sldId="263"/>
            <ac:picMk id="50" creationId="{D490EB6D-D3AB-483A-9EBC-9B1DD6A9F7D3}"/>
          </ac:picMkLst>
        </pc:picChg>
        <pc:picChg chg="add mod">
          <ac:chgData name="Philippe MARIANO" userId="70d4d31a00a29d1c" providerId="LiveId" clId="{6D56BEF3-CBD7-426E-AC14-29726F794B3B}" dt="2020-09-01T17:51:59.895" v="107" actId="1076"/>
          <ac:picMkLst>
            <pc:docMk/>
            <pc:sldMk cId="3723955492" sldId="263"/>
            <ac:picMk id="52" creationId="{5C4A8B15-37C8-4A27-8732-F9897D7E8766}"/>
          </ac:picMkLst>
        </pc:picChg>
        <pc:picChg chg="add mod">
          <ac:chgData name="Philippe MARIANO" userId="70d4d31a00a29d1c" providerId="LiveId" clId="{6D56BEF3-CBD7-426E-AC14-29726F794B3B}" dt="2020-09-01T17:43:27.322" v="78" actId="1076"/>
          <ac:picMkLst>
            <pc:docMk/>
            <pc:sldMk cId="3723955492" sldId="263"/>
            <ac:picMk id="54" creationId="{E8BD7236-15B8-4579-B14A-4FB3C8ABC622}"/>
          </ac:picMkLst>
        </pc:picChg>
        <pc:picChg chg="add mod">
          <ac:chgData name="Philippe MARIANO" userId="70d4d31a00a29d1c" providerId="LiveId" clId="{6D56BEF3-CBD7-426E-AC14-29726F794B3B}" dt="2020-09-01T17:44:21.791" v="83" actId="1076"/>
          <ac:picMkLst>
            <pc:docMk/>
            <pc:sldMk cId="3723955492" sldId="263"/>
            <ac:picMk id="56" creationId="{42EAA0AA-A6CC-45E8-9BD0-52BF79574223}"/>
          </ac:picMkLst>
        </pc:picChg>
        <pc:picChg chg="add del mod">
          <ac:chgData name="Philippe MARIANO" userId="70d4d31a00a29d1c" providerId="LiveId" clId="{6D56BEF3-CBD7-426E-AC14-29726F794B3B}" dt="2020-09-01T17:45:02.671" v="85" actId="478"/>
          <ac:picMkLst>
            <pc:docMk/>
            <pc:sldMk cId="3723955492" sldId="263"/>
            <ac:picMk id="58" creationId="{78B29A03-4456-4F16-9992-8673BD3B6EC8}"/>
          </ac:picMkLst>
        </pc:picChg>
        <pc:picChg chg="add mod">
          <ac:chgData name="Philippe MARIANO" userId="70d4d31a00a29d1c" providerId="LiveId" clId="{6D56BEF3-CBD7-426E-AC14-29726F794B3B}" dt="2020-09-01T17:45:19.560" v="91" actId="1076"/>
          <ac:picMkLst>
            <pc:docMk/>
            <pc:sldMk cId="3723955492" sldId="263"/>
            <ac:picMk id="60" creationId="{634FAB85-8C8A-440F-A2BD-D8BB1AA6CDD9}"/>
          </ac:picMkLst>
        </pc:picChg>
        <pc:picChg chg="add del mod">
          <ac:chgData name="Philippe MARIANO" userId="70d4d31a00a29d1c" providerId="LiveId" clId="{6D56BEF3-CBD7-426E-AC14-29726F794B3B}" dt="2020-09-01T17:50:54.230" v="95" actId="478"/>
          <ac:picMkLst>
            <pc:docMk/>
            <pc:sldMk cId="3723955492" sldId="263"/>
            <ac:picMk id="62" creationId="{39B892A5-9D22-4EF2-A36D-AED4BF60542F}"/>
          </ac:picMkLst>
        </pc:picChg>
        <pc:picChg chg="add del mod">
          <ac:chgData name="Philippe MARIANO" userId="70d4d31a00a29d1c" providerId="LiveId" clId="{6D56BEF3-CBD7-426E-AC14-29726F794B3B}" dt="2020-09-01T17:51:39.248" v="100" actId="478"/>
          <ac:picMkLst>
            <pc:docMk/>
            <pc:sldMk cId="3723955492" sldId="263"/>
            <ac:picMk id="64" creationId="{9E6C85CC-A0B0-4D2D-AABD-EC0E7CCF30A7}"/>
          </ac:picMkLst>
        </pc:picChg>
        <pc:picChg chg="add mod">
          <ac:chgData name="Philippe MARIANO" userId="70d4d31a00a29d1c" providerId="LiveId" clId="{6D56BEF3-CBD7-426E-AC14-29726F794B3B}" dt="2020-09-01T17:51:54.481" v="105" actId="1076"/>
          <ac:picMkLst>
            <pc:docMk/>
            <pc:sldMk cId="3723955492" sldId="263"/>
            <ac:picMk id="66" creationId="{FF219497-D017-47B9-A9E3-536A8833C797}"/>
          </ac:picMkLst>
        </pc:picChg>
        <pc:picChg chg="add mod">
          <ac:chgData name="Philippe MARIANO" userId="70d4d31a00a29d1c" providerId="LiveId" clId="{6D56BEF3-CBD7-426E-AC14-29726F794B3B}" dt="2020-09-01T17:53:41.617" v="113" actId="1076"/>
          <ac:picMkLst>
            <pc:docMk/>
            <pc:sldMk cId="3723955492" sldId="263"/>
            <ac:picMk id="68" creationId="{393458E2-A59D-49CA-B414-D2370800ECB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040" cy="147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040" cy="147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040" cy="147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040" cy="147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040" cy="147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040" cy="147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040" cy="147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subTitle"/>
          </p:nvPr>
        </p:nvSpPr>
        <p:spPr>
          <a:xfrm>
            <a:off x="1141560" y="618480"/>
            <a:ext cx="9905040" cy="6849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040" cy="147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040" cy="147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040" cy="147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040" cy="147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040" cy="147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040" cy="147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0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040" cy="147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1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1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1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040" cy="147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040" cy="147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040" cy="147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040" cy="147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040" cy="147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subTitle"/>
          </p:nvPr>
        </p:nvSpPr>
        <p:spPr>
          <a:xfrm>
            <a:off x="1141560" y="618480"/>
            <a:ext cx="9905040" cy="6849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040" cy="147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6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040" cy="147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7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040" cy="147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7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7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040" cy="147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8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040" cy="147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8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8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8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040" cy="147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8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8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9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9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9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040" cy="147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040" cy="147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subTitle"/>
          </p:nvPr>
        </p:nvSpPr>
        <p:spPr>
          <a:xfrm>
            <a:off x="1141560" y="618480"/>
            <a:ext cx="9905040" cy="6849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040" cy="147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040" cy="147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040" cy="147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2"/>
          <p:cNvPicPr/>
          <p:nvPr/>
        </p:nvPicPr>
        <p:blipFill>
          <a:blip r:embed="rId15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>
            <a:noFill/>
          </a:ln>
        </p:spPr>
      </p:pic>
      <p:grpSp>
        <p:nvGrpSpPr>
          <p:cNvPr id="100" name="Group 1"/>
          <p:cNvGrpSpPr/>
          <p:nvPr/>
        </p:nvGrpSpPr>
        <p:grpSpPr>
          <a:xfrm>
            <a:off x="-14400" y="0"/>
            <a:ext cx="12052800" cy="6856920"/>
            <a:chOff x="-14400" y="0"/>
            <a:chExt cx="12052800" cy="6856920"/>
          </a:xfrm>
        </p:grpSpPr>
        <p:grpSp>
          <p:nvGrpSpPr>
            <p:cNvPr id="2" name="Group 2"/>
            <p:cNvGrpSpPr/>
            <p:nvPr/>
          </p:nvGrpSpPr>
          <p:grpSpPr>
            <a:xfrm>
              <a:off x="-14400" y="0"/>
              <a:ext cx="1220040" cy="6856920"/>
              <a:chOff x="-14400" y="0"/>
              <a:chExt cx="1220040" cy="6856920"/>
            </a:xfrm>
          </p:grpSpPr>
          <p:sp>
            <p:nvSpPr>
              <p:cNvPr id="3" name="CustomShape 3"/>
              <p:cNvSpPr/>
              <p:nvPr/>
            </p:nvSpPr>
            <p:spPr>
              <a:xfrm>
                <a:off x="114480" y="4680"/>
                <a:ext cx="22680" cy="2180160"/>
              </a:xfrm>
              <a:prstGeom prst="rect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bg2">
                      <a:lumMod val="60000"/>
                      <a:lumOff val="4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" name="CustomShape 4"/>
              <p:cNvSpPr/>
              <p:nvPr/>
            </p:nvSpPr>
            <p:spPr>
              <a:xfrm>
                <a:off x="33480" y="2176560"/>
                <a:ext cx="189360" cy="18936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chemeClr val="bg2">
                      <a:lumMod val="60000"/>
                      <a:lumOff val="4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" name="CustomShape 5"/>
              <p:cNvSpPr/>
              <p:nvPr/>
            </p:nvSpPr>
            <p:spPr>
              <a:xfrm>
                <a:off x="28440" y="4021200"/>
                <a:ext cx="189360" cy="18792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chemeClr val="bg2">
                      <a:lumMod val="60000"/>
                      <a:lumOff val="4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" name="CustomShape 6"/>
              <p:cNvSpPr/>
              <p:nvPr/>
            </p:nvSpPr>
            <p:spPr>
              <a:xfrm>
                <a:off x="200160" y="4680"/>
                <a:ext cx="368640" cy="1810080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chemeClr val="bg2">
                      <a:lumMod val="60000"/>
                      <a:lumOff val="4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" name="CustomShape 7"/>
              <p:cNvSpPr/>
              <p:nvPr/>
            </p:nvSpPr>
            <p:spPr>
              <a:xfrm>
                <a:off x="503280" y="1801800"/>
                <a:ext cx="189360" cy="18792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chemeClr val="bg2">
                      <a:lumMod val="60000"/>
                      <a:lumOff val="4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" name="CustomShape 8"/>
              <p:cNvSpPr/>
              <p:nvPr/>
            </p:nvSpPr>
            <p:spPr>
              <a:xfrm>
                <a:off x="285840" y="4680"/>
                <a:ext cx="368640" cy="1429200"/>
              </a:xfrm>
              <a:custGeom>
                <a:avLst/>
                <a:gdLst/>
                <a:ahLst/>
                <a:cxnLst/>
                <a:rect l="l" t="t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chemeClr val="bg2">
                      <a:lumMod val="60000"/>
                      <a:lumOff val="4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" name="CustomShape 9"/>
              <p:cNvSpPr/>
              <p:nvPr/>
            </p:nvSpPr>
            <p:spPr>
              <a:xfrm>
                <a:off x="546120" y="0"/>
                <a:ext cx="151200" cy="911880"/>
              </a:xfrm>
              <a:custGeom>
                <a:avLst/>
                <a:gdLst/>
                <a:ahLst/>
                <a:cxnLst/>
                <a:rect l="l" t="t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chemeClr val="bg2">
                      <a:lumMod val="60000"/>
                      <a:lumOff val="4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" name="CustomShape 10"/>
              <p:cNvSpPr/>
              <p:nvPr/>
            </p:nvSpPr>
            <p:spPr>
              <a:xfrm>
                <a:off x="588960" y="1420920"/>
                <a:ext cx="189360" cy="18936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chemeClr val="bg2">
                      <a:lumMod val="60000"/>
                      <a:lumOff val="4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" name="CustomShape 11"/>
              <p:cNvSpPr/>
              <p:nvPr/>
            </p:nvSpPr>
            <p:spPr>
              <a:xfrm>
                <a:off x="588960" y="903240"/>
                <a:ext cx="189360" cy="18936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chemeClr val="bg2">
                      <a:lumMod val="60000"/>
                      <a:lumOff val="4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" name="CustomShape 12"/>
              <p:cNvSpPr/>
              <p:nvPr/>
            </p:nvSpPr>
            <p:spPr>
              <a:xfrm>
                <a:off x="641520" y="0"/>
                <a:ext cx="421200" cy="52596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chemeClr val="bg2">
                      <a:lumMod val="60000"/>
                      <a:lumOff val="4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" name="CustomShape 13"/>
              <p:cNvSpPr/>
              <p:nvPr/>
            </p:nvSpPr>
            <p:spPr>
              <a:xfrm>
                <a:off x="1020600" y="488880"/>
                <a:ext cx="160920" cy="146520"/>
              </a:xfrm>
              <a:custGeom>
                <a:avLst/>
                <a:gdLst/>
                <a:ahLst/>
                <a:cxnLst/>
                <a:rect l="l" t="t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chemeClr val="bg2">
                      <a:lumMod val="60000"/>
                      <a:lumOff val="4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" name="Line 14"/>
              <p:cNvSpPr/>
              <p:nvPr/>
            </p:nvSpPr>
            <p:spPr>
              <a:xfrm>
                <a:off x="-4320" y="9000"/>
                <a:ext cx="360" cy="360"/>
              </a:xfrm>
              <a:prstGeom prst="line">
                <a:avLst/>
              </a:prstGeom>
              <a:ln>
                <a:solidFill>
                  <a:srgbClr val="FFFFFF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" name="CustomShape 15"/>
              <p:cNvSpPr/>
              <p:nvPr/>
            </p:nvSpPr>
            <p:spPr>
              <a:xfrm>
                <a:off x="9360" y="1801800"/>
                <a:ext cx="122760" cy="1260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chemeClr val="bg2">
                      <a:lumMod val="60000"/>
                      <a:lumOff val="4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" name="CustomShape 16"/>
              <p:cNvSpPr/>
              <p:nvPr/>
            </p:nvSpPr>
            <p:spPr>
              <a:xfrm>
                <a:off x="-9360" y="3549600"/>
                <a:ext cx="146520" cy="479880"/>
              </a:xfrm>
              <a:custGeom>
                <a:avLst/>
                <a:gdLst/>
                <a:ahLst/>
                <a:cxnLst/>
                <a:rect l="l" t="t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chemeClr val="bg2">
                      <a:lumMod val="60000"/>
                      <a:lumOff val="4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" name="CustomShape 17"/>
              <p:cNvSpPr/>
              <p:nvPr/>
            </p:nvSpPr>
            <p:spPr>
              <a:xfrm>
                <a:off x="128520" y="1382760"/>
                <a:ext cx="141840" cy="475200"/>
              </a:xfrm>
              <a:custGeom>
                <a:avLst/>
                <a:gdLst/>
                <a:ahLst/>
                <a:cxnLst/>
                <a:rect l="l" t="t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chemeClr val="bg2">
                      <a:lumMod val="60000"/>
                      <a:lumOff val="4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" name="CustomShape 18"/>
              <p:cNvSpPr/>
              <p:nvPr/>
            </p:nvSpPr>
            <p:spPr>
              <a:xfrm>
                <a:off x="204840" y="1849320"/>
                <a:ext cx="113400" cy="10692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chemeClr val="bg2">
                      <a:lumMod val="60000"/>
                      <a:lumOff val="4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" name="CustomShape 19"/>
              <p:cNvSpPr/>
              <p:nvPr/>
            </p:nvSpPr>
            <p:spPr>
              <a:xfrm>
                <a:off x="133200" y="4662360"/>
                <a:ext cx="22680" cy="2180160"/>
              </a:xfrm>
              <a:prstGeom prst="rect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bg2">
                      <a:lumMod val="60000"/>
                      <a:lumOff val="4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" name="CustomShape 20"/>
              <p:cNvSpPr/>
              <p:nvPr/>
            </p:nvSpPr>
            <p:spPr>
              <a:xfrm>
                <a:off x="223920" y="5041800"/>
                <a:ext cx="368640" cy="1800720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chemeClr val="bg2">
                      <a:lumMod val="60000"/>
                      <a:lumOff val="4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" name="CustomShape 21"/>
              <p:cNvSpPr/>
              <p:nvPr/>
            </p:nvSpPr>
            <p:spPr>
              <a:xfrm>
                <a:off x="52560" y="4481640"/>
                <a:ext cx="189360" cy="18936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chemeClr val="bg2">
                      <a:lumMod val="60000"/>
                      <a:lumOff val="4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" name="CustomShape 22"/>
              <p:cNvSpPr/>
              <p:nvPr/>
            </p:nvSpPr>
            <p:spPr>
              <a:xfrm>
                <a:off x="-14400" y="5627520"/>
                <a:ext cx="84600" cy="1215000"/>
              </a:xfrm>
              <a:custGeom>
                <a:avLst/>
                <a:gdLst/>
                <a:ahLst/>
                <a:cxnLst/>
                <a:rect l="l" t="t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chemeClr val="bg2">
                      <a:lumMod val="60000"/>
                      <a:lumOff val="4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" name="CustomShape 23"/>
              <p:cNvSpPr/>
              <p:nvPr/>
            </p:nvSpPr>
            <p:spPr>
              <a:xfrm>
                <a:off x="527040" y="4867200"/>
                <a:ext cx="189360" cy="18792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chemeClr val="bg2">
                      <a:lumMod val="60000"/>
                      <a:lumOff val="4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" name="CustomShape 24"/>
              <p:cNvSpPr/>
              <p:nvPr/>
            </p:nvSpPr>
            <p:spPr>
              <a:xfrm>
                <a:off x="309600" y="5423040"/>
                <a:ext cx="373680" cy="142452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chemeClr val="bg2">
                      <a:lumMod val="60000"/>
                      <a:lumOff val="4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" name="CustomShape 25"/>
              <p:cNvSpPr/>
              <p:nvPr/>
            </p:nvSpPr>
            <p:spPr>
              <a:xfrm>
                <a:off x="569880" y="5945040"/>
                <a:ext cx="151200" cy="911880"/>
              </a:xfrm>
              <a:custGeom>
                <a:avLst/>
                <a:gdLst/>
                <a:ahLst/>
                <a:cxnLst/>
                <a:rect l="l" t="t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chemeClr val="bg2">
                      <a:lumMod val="60000"/>
                      <a:lumOff val="4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" name="CustomShape 26"/>
              <p:cNvSpPr/>
              <p:nvPr/>
            </p:nvSpPr>
            <p:spPr>
              <a:xfrm>
                <a:off x="612720" y="5246640"/>
                <a:ext cx="189360" cy="18936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chemeClr val="bg2">
                      <a:lumMod val="60000"/>
                      <a:lumOff val="4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" name="CustomShape 27"/>
              <p:cNvSpPr/>
              <p:nvPr/>
            </p:nvSpPr>
            <p:spPr>
              <a:xfrm>
                <a:off x="612720" y="5764320"/>
                <a:ext cx="189360" cy="18936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chemeClr val="bg2">
                      <a:lumMod val="60000"/>
                      <a:lumOff val="4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" name="CustomShape 28"/>
              <p:cNvSpPr/>
              <p:nvPr/>
            </p:nvSpPr>
            <p:spPr>
              <a:xfrm>
                <a:off x="669960" y="6330960"/>
                <a:ext cx="416520" cy="516600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chemeClr val="bg2">
                      <a:lumMod val="60000"/>
                      <a:lumOff val="4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" name="CustomShape 29"/>
              <p:cNvSpPr/>
              <p:nvPr/>
            </p:nvSpPr>
            <p:spPr>
              <a:xfrm>
                <a:off x="1049400" y="6221520"/>
                <a:ext cx="156240" cy="146520"/>
              </a:xfrm>
              <a:custGeom>
                <a:avLst/>
                <a:gdLst/>
                <a:ahLst/>
                <a:cxnLst/>
                <a:rect l="l" t="t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chemeClr val="bg2">
                      <a:lumMod val="60000"/>
                      <a:lumOff val="4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30" name="Group 30"/>
            <p:cNvGrpSpPr/>
            <p:nvPr/>
          </p:nvGrpSpPr>
          <p:grpSpPr>
            <a:xfrm>
              <a:off x="11364840" y="0"/>
              <a:ext cx="673560" cy="6847560"/>
              <a:chOff x="11364840" y="0"/>
              <a:chExt cx="673560" cy="6847560"/>
            </a:xfrm>
          </p:grpSpPr>
          <p:sp>
            <p:nvSpPr>
              <p:cNvPr id="31" name="CustomShape 31"/>
              <p:cNvSpPr/>
              <p:nvPr/>
            </p:nvSpPr>
            <p:spPr>
              <a:xfrm>
                <a:off x="11484000" y="0"/>
                <a:ext cx="416520" cy="511560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tx2">
                      <a:alpha val="80000"/>
                    </a:schemeClr>
                  </a:gs>
                  <a:gs pos="100000">
                    <a:schemeClr val="bg2">
                      <a:lumMod val="60000"/>
                      <a:lumOff val="40000"/>
                      <a:alpha val="6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" name="CustomShape 32"/>
              <p:cNvSpPr/>
              <p:nvPr/>
            </p:nvSpPr>
            <p:spPr>
              <a:xfrm>
                <a:off x="11364840" y="474840"/>
                <a:ext cx="156240" cy="151200"/>
              </a:xfrm>
              <a:custGeom>
                <a:avLst/>
                <a:gdLst/>
                <a:ahLst/>
                <a:cxnLst/>
                <a:rect l="l" t="t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tx2">
                      <a:alpha val="80000"/>
                    </a:schemeClr>
                  </a:gs>
                  <a:gs pos="100000">
                    <a:schemeClr val="bg2">
                      <a:lumMod val="60000"/>
                      <a:lumOff val="40000"/>
                      <a:alpha val="6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" name="CustomShape 33"/>
              <p:cNvSpPr/>
              <p:nvPr/>
            </p:nvSpPr>
            <p:spPr>
              <a:xfrm>
                <a:off x="11631600" y="1539720"/>
                <a:ext cx="187920" cy="18936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tx2">
                      <a:alpha val="80000"/>
                    </a:schemeClr>
                  </a:gs>
                  <a:gs pos="100000">
                    <a:schemeClr val="bg2">
                      <a:lumMod val="60000"/>
                      <a:lumOff val="40000"/>
                      <a:alpha val="6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" name="CustomShape 34"/>
              <p:cNvSpPr/>
              <p:nvPr/>
            </p:nvSpPr>
            <p:spPr>
              <a:xfrm>
                <a:off x="11531520" y="5694480"/>
                <a:ext cx="297360" cy="1153080"/>
              </a:xfrm>
              <a:custGeom>
                <a:avLst/>
                <a:gdLst/>
                <a:ahLst/>
                <a:cxnLst/>
                <a:rect l="l" t="t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tx2">
                      <a:alpha val="80000"/>
                    </a:schemeClr>
                  </a:gs>
                  <a:gs pos="100000">
                    <a:schemeClr val="bg2">
                      <a:lumMod val="60000"/>
                      <a:lumOff val="40000"/>
                      <a:alpha val="6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" name="CustomShape 35"/>
              <p:cNvSpPr/>
              <p:nvPr/>
            </p:nvSpPr>
            <p:spPr>
              <a:xfrm>
                <a:off x="11773080" y="5551560"/>
                <a:ext cx="156240" cy="154440"/>
              </a:xfrm>
              <a:custGeom>
                <a:avLst/>
                <a:gdLst/>
                <a:ahLst/>
                <a:cxnLst/>
                <a:rect l="l" t="t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tx2">
                      <a:alpha val="80000"/>
                    </a:schemeClr>
                  </a:gs>
                  <a:gs pos="100000">
                    <a:schemeClr val="bg2">
                      <a:lumMod val="60000"/>
                      <a:lumOff val="40000"/>
                      <a:alpha val="6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" name="CustomShape 36"/>
              <p:cNvSpPr/>
              <p:nvPr/>
            </p:nvSpPr>
            <p:spPr>
              <a:xfrm>
                <a:off x="11711160" y="4680"/>
                <a:ext cx="303840" cy="154368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tx2">
                      <a:alpha val="80000"/>
                    </a:schemeClr>
                  </a:gs>
                  <a:gs pos="100000">
                    <a:schemeClr val="bg2">
                      <a:lumMod val="60000"/>
                      <a:lumOff val="40000"/>
                      <a:alpha val="6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" name="CustomShape 37"/>
              <p:cNvSpPr/>
              <p:nvPr/>
            </p:nvSpPr>
            <p:spPr>
              <a:xfrm>
                <a:off x="11636280" y="4867200"/>
                <a:ext cx="187920" cy="18792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tx2">
                      <a:alpha val="80000"/>
                    </a:schemeClr>
                  </a:gs>
                  <a:gs pos="100000">
                    <a:schemeClr val="bg2">
                      <a:lumMod val="60000"/>
                      <a:lumOff val="40000"/>
                      <a:alpha val="6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" name="CustomShape 38"/>
              <p:cNvSpPr/>
              <p:nvPr/>
            </p:nvSpPr>
            <p:spPr>
              <a:xfrm>
                <a:off x="11441160" y="5046840"/>
                <a:ext cx="306720" cy="1800720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tx2">
                      <a:alpha val="80000"/>
                    </a:schemeClr>
                  </a:gs>
                  <a:gs pos="100000">
                    <a:schemeClr val="bg2">
                      <a:lumMod val="60000"/>
                      <a:lumOff val="40000"/>
                      <a:alpha val="6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" name="CustomShape 39"/>
              <p:cNvSpPr/>
              <p:nvPr/>
            </p:nvSpPr>
            <p:spPr>
              <a:xfrm>
                <a:off x="11849040" y="6416640"/>
                <a:ext cx="189360" cy="18792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tx2">
                      <a:alpha val="80000"/>
                    </a:schemeClr>
                  </a:gs>
                  <a:gs pos="100000">
                    <a:schemeClr val="bg2">
                      <a:lumMod val="60000"/>
                      <a:lumOff val="40000"/>
                      <a:alpha val="6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" name="CustomShape 40"/>
              <p:cNvSpPr/>
              <p:nvPr/>
            </p:nvSpPr>
            <p:spPr>
              <a:xfrm>
                <a:off x="11939760" y="6595920"/>
                <a:ext cx="22680" cy="251280"/>
              </a:xfrm>
              <a:prstGeom prst="rect">
                <a:avLst/>
              </a:prstGeom>
              <a:gradFill rotWithShape="0">
                <a:gsLst>
                  <a:gs pos="0">
                    <a:schemeClr val="tx2">
                      <a:alpha val="80000"/>
                    </a:schemeClr>
                  </a:gs>
                  <a:gs pos="100000">
                    <a:schemeClr val="bg2">
                      <a:lumMod val="60000"/>
                      <a:lumOff val="40000"/>
                      <a:alpha val="6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pic>
        <p:nvPicPr>
          <p:cNvPr id="41" name="Picture 2"/>
          <p:cNvPicPr/>
          <p:nvPr/>
        </p:nvPicPr>
        <p:blipFill>
          <a:blip r:embed="rId16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>
            <a:noFill/>
          </a:ln>
        </p:spPr>
      </p:pic>
      <p:grpSp>
        <p:nvGrpSpPr>
          <p:cNvPr id="42" name="Group 41"/>
          <p:cNvGrpSpPr/>
          <p:nvPr/>
        </p:nvGrpSpPr>
        <p:grpSpPr>
          <a:xfrm>
            <a:off x="0" y="0"/>
            <a:ext cx="2304000" cy="6856920"/>
            <a:chOff x="0" y="0"/>
            <a:chExt cx="2304000" cy="6856920"/>
          </a:xfrm>
        </p:grpSpPr>
        <p:sp>
          <p:nvSpPr>
            <p:cNvPr id="43" name="CustomShape 42"/>
            <p:cNvSpPr/>
            <p:nvPr/>
          </p:nvSpPr>
          <p:spPr>
            <a:xfrm>
              <a:off x="1209600" y="4680"/>
              <a:ext cx="22680" cy="2180160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" name="CustomShape 43"/>
            <p:cNvSpPr/>
            <p:nvPr/>
          </p:nvSpPr>
          <p:spPr>
            <a:xfrm>
              <a:off x="1128600" y="2176560"/>
              <a:ext cx="189360" cy="18936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" name="CustomShape 44"/>
            <p:cNvSpPr/>
            <p:nvPr/>
          </p:nvSpPr>
          <p:spPr>
            <a:xfrm>
              <a:off x="1123920" y="4021200"/>
              <a:ext cx="189360" cy="18792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" name="CustomShape 45"/>
            <p:cNvSpPr/>
            <p:nvPr/>
          </p:nvSpPr>
          <p:spPr>
            <a:xfrm>
              <a:off x="414360" y="9360"/>
              <a:ext cx="27360" cy="4480560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" name="CustomShape 46"/>
            <p:cNvSpPr/>
            <p:nvPr/>
          </p:nvSpPr>
          <p:spPr>
            <a:xfrm>
              <a:off x="333360" y="4481640"/>
              <a:ext cx="189360" cy="18936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" name="CustomShape 47"/>
            <p:cNvSpPr/>
            <p:nvPr/>
          </p:nvSpPr>
          <p:spPr>
            <a:xfrm>
              <a:off x="190440" y="9360"/>
              <a:ext cx="151200" cy="906840"/>
            </a:xfrm>
            <a:custGeom>
              <a:avLst/>
              <a:gdLst/>
              <a:ahLst/>
              <a:cxnLst/>
              <a:rect l="l" t="t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" name="CustomShape 48"/>
            <p:cNvSpPr/>
            <p:nvPr/>
          </p:nvSpPr>
          <p:spPr>
            <a:xfrm>
              <a:off x="1290600" y="14400"/>
              <a:ext cx="375120" cy="1800720"/>
            </a:xfrm>
            <a:custGeom>
              <a:avLst/>
              <a:gdLst/>
              <a:ahLst/>
              <a:cxnLst/>
              <a:rect l="l" t="t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" name="CustomShape 49"/>
            <p:cNvSpPr/>
            <p:nvPr/>
          </p:nvSpPr>
          <p:spPr>
            <a:xfrm>
              <a:off x="1600200" y="1801800"/>
              <a:ext cx="189360" cy="18792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" name="CustomShape 50"/>
            <p:cNvSpPr/>
            <p:nvPr/>
          </p:nvSpPr>
          <p:spPr>
            <a:xfrm>
              <a:off x="1380960" y="9360"/>
              <a:ext cx="370440" cy="1424520"/>
            </a:xfrm>
            <a:custGeom>
              <a:avLst/>
              <a:gdLst/>
              <a:ahLst/>
              <a:cxnLst/>
              <a:rect l="l" t="t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" name="CustomShape 51"/>
            <p:cNvSpPr/>
            <p:nvPr/>
          </p:nvSpPr>
          <p:spPr>
            <a:xfrm>
              <a:off x="1643040" y="0"/>
              <a:ext cx="151200" cy="911880"/>
            </a:xfrm>
            <a:custGeom>
              <a:avLst/>
              <a:gdLst/>
              <a:ahLst/>
              <a:cxnLst/>
              <a:rect l="l" t="t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" name="CustomShape 52"/>
            <p:cNvSpPr/>
            <p:nvPr/>
          </p:nvSpPr>
          <p:spPr>
            <a:xfrm>
              <a:off x="1685880" y="1420920"/>
              <a:ext cx="189360" cy="18936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" name="CustomShape 53"/>
            <p:cNvSpPr/>
            <p:nvPr/>
          </p:nvSpPr>
          <p:spPr>
            <a:xfrm>
              <a:off x="1685880" y="903240"/>
              <a:ext cx="189360" cy="18936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" name="CustomShape 54"/>
            <p:cNvSpPr/>
            <p:nvPr/>
          </p:nvSpPr>
          <p:spPr>
            <a:xfrm>
              <a:off x="1743120" y="4680"/>
              <a:ext cx="417960" cy="521280"/>
            </a:xfrm>
            <a:custGeom>
              <a:avLst/>
              <a:gdLst/>
              <a:ahLst/>
              <a:cxnLst/>
              <a:rect l="l" t="t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" name="CustomShape 55"/>
            <p:cNvSpPr/>
            <p:nvPr/>
          </p:nvSpPr>
          <p:spPr>
            <a:xfrm>
              <a:off x="2119320" y="488880"/>
              <a:ext cx="160920" cy="146520"/>
            </a:xfrm>
            <a:custGeom>
              <a:avLst/>
              <a:gdLst/>
              <a:ahLst/>
              <a:cxnLst/>
              <a:rect l="l" t="t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" name="CustomShape 56"/>
            <p:cNvSpPr/>
            <p:nvPr/>
          </p:nvSpPr>
          <p:spPr>
            <a:xfrm>
              <a:off x="952560" y="4680"/>
              <a:ext cx="151200" cy="906840"/>
            </a:xfrm>
            <a:custGeom>
              <a:avLst/>
              <a:gdLst/>
              <a:ahLst/>
              <a:cxnLst/>
              <a:rect l="l" t="t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" name="CustomShape 57"/>
            <p:cNvSpPr/>
            <p:nvPr/>
          </p:nvSpPr>
          <p:spPr>
            <a:xfrm>
              <a:off x="866880" y="903240"/>
              <a:ext cx="189360" cy="18936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" name="CustomShape 58"/>
            <p:cNvSpPr/>
            <p:nvPr/>
          </p:nvSpPr>
          <p:spPr>
            <a:xfrm>
              <a:off x="890640" y="1554120"/>
              <a:ext cx="189360" cy="18936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" name="CustomShape 59"/>
            <p:cNvSpPr/>
            <p:nvPr/>
          </p:nvSpPr>
          <p:spPr>
            <a:xfrm>
              <a:off x="738360" y="5622840"/>
              <a:ext cx="336960" cy="1215000"/>
            </a:xfrm>
            <a:custGeom>
              <a:avLst/>
              <a:gdLst/>
              <a:ahLst/>
              <a:cxnLst/>
              <a:rect l="l" t="t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" name="CustomShape 60"/>
            <p:cNvSpPr/>
            <p:nvPr/>
          </p:nvSpPr>
          <p:spPr>
            <a:xfrm>
              <a:off x="647640" y="5479920"/>
              <a:ext cx="156240" cy="156240"/>
            </a:xfrm>
            <a:custGeom>
              <a:avLst/>
              <a:gdLst/>
              <a:ahLst/>
              <a:cxnLst/>
              <a:rect l="l" t="t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" name="CustomShape 61"/>
            <p:cNvSpPr/>
            <p:nvPr/>
          </p:nvSpPr>
          <p:spPr>
            <a:xfrm>
              <a:off x="66600" y="903240"/>
              <a:ext cx="189360" cy="18936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" name="CustomShape 62"/>
            <p:cNvSpPr/>
            <p:nvPr/>
          </p:nvSpPr>
          <p:spPr>
            <a:xfrm>
              <a:off x="0" y="3897360"/>
              <a:ext cx="132120" cy="265680"/>
            </a:xfrm>
            <a:custGeom>
              <a:avLst/>
              <a:gdLst/>
              <a:ahLst/>
              <a:cxnLst/>
              <a:rect l="l" t="t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" name="CustomShape 63"/>
            <p:cNvSpPr/>
            <p:nvPr/>
          </p:nvSpPr>
          <p:spPr>
            <a:xfrm>
              <a:off x="66600" y="4149720"/>
              <a:ext cx="189360" cy="18792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" name="CustomShape 64"/>
            <p:cNvSpPr/>
            <p:nvPr/>
          </p:nvSpPr>
          <p:spPr>
            <a:xfrm>
              <a:off x="0" y="1644480"/>
              <a:ext cx="132120" cy="268920"/>
            </a:xfrm>
            <a:custGeom>
              <a:avLst/>
              <a:gdLst/>
              <a:ahLst/>
              <a:cxnLst/>
              <a:rect l="l" t="t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" name="CustomShape 65"/>
            <p:cNvSpPr/>
            <p:nvPr/>
          </p:nvSpPr>
          <p:spPr>
            <a:xfrm>
              <a:off x="66600" y="1468440"/>
              <a:ext cx="189360" cy="18936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" name="CustomShape 66"/>
            <p:cNvSpPr/>
            <p:nvPr/>
          </p:nvSpPr>
          <p:spPr>
            <a:xfrm>
              <a:off x="695160" y="4680"/>
              <a:ext cx="308520" cy="1557720"/>
            </a:xfrm>
            <a:custGeom>
              <a:avLst/>
              <a:gdLst/>
              <a:ahLst/>
              <a:cxnLst/>
              <a:rect l="l" t="t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" name="CustomShape 67"/>
            <p:cNvSpPr/>
            <p:nvPr/>
          </p:nvSpPr>
          <p:spPr>
            <a:xfrm>
              <a:off x="57240" y="4881600"/>
              <a:ext cx="189360" cy="18792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" name="CustomShape 68"/>
            <p:cNvSpPr/>
            <p:nvPr/>
          </p:nvSpPr>
          <p:spPr>
            <a:xfrm>
              <a:off x="138240" y="5060880"/>
              <a:ext cx="303840" cy="1776960"/>
            </a:xfrm>
            <a:custGeom>
              <a:avLst/>
              <a:gdLst/>
              <a:ahLst/>
              <a:cxnLst/>
              <a:rect l="l" t="t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" name="CustomShape 69"/>
            <p:cNvSpPr/>
            <p:nvPr/>
          </p:nvSpPr>
          <p:spPr>
            <a:xfrm>
              <a:off x="561960" y="6431040"/>
              <a:ext cx="189360" cy="18792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" name="CustomShape 70"/>
            <p:cNvSpPr/>
            <p:nvPr/>
          </p:nvSpPr>
          <p:spPr>
            <a:xfrm>
              <a:off x="642960" y="6610320"/>
              <a:ext cx="22680" cy="241920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" name="CustomShape 71"/>
            <p:cNvSpPr/>
            <p:nvPr/>
          </p:nvSpPr>
          <p:spPr>
            <a:xfrm>
              <a:off x="76320" y="6431040"/>
              <a:ext cx="189360" cy="18792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" name="CustomShape 72"/>
            <p:cNvSpPr/>
            <p:nvPr/>
          </p:nvSpPr>
          <p:spPr>
            <a:xfrm>
              <a:off x="0" y="5978520"/>
              <a:ext cx="189360" cy="460800"/>
            </a:xfrm>
            <a:custGeom>
              <a:avLst/>
              <a:gdLst/>
              <a:ahLst/>
              <a:cxnLst/>
              <a:rect l="l" t="t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" name="CustomShape 73"/>
            <p:cNvSpPr/>
            <p:nvPr/>
          </p:nvSpPr>
          <p:spPr>
            <a:xfrm>
              <a:off x="1014480" y="1801800"/>
              <a:ext cx="213120" cy="754560"/>
            </a:xfrm>
            <a:custGeom>
              <a:avLst/>
              <a:gdLst/>
              <a:ahLst/>
              <a:cxnLst/>
              <a:rect l="l" t="t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" name="CustomShape 74"/>
            <p:cNvSpPr/>
            <p:nvPr/>
          </p:nvSpPr>
          <p:spPr>
            <a:xfrm>
              <a:off x="938160" y="2548080"/>
              <a:ext cx="165600" cy="159120"/>
            </a:xfrm>
            <a:custGeom>
              <a:avLst/>
              <a:gdLst/>
              <a:ahLst/>
              <a:cxnLst/>
              <a:rect l="l" t="t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" name="CustomShape 75"/>
            <p:cNvSpPr/>
            <p:nvPr/>
          </p:nvSpPr>
          <p:spPr>
            <a:xfrm>
              <a:off x="595440" y="4680"/>
              <a:ext cx="637200" cy="4024800"/>
            </a:xfrm>
            <a:custGeom>
              <a:avLst/>
              <a:gdLst/>
              <a:ahLst/>
              <a:cxnLst/>
              <a:rect l="l" t="t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CustomShape 76"/>
            <p:cNvSpPr/>
            <p:nvPr/>
          </p:nvSpPr>
          <p:spPr>
            <a:xfrm>
              <a:off x="1224000" y="1382760"/>
              <a:ext cx="141840" cy="475200"/>
            </a:xfrm>
            <a:custGeom>
              <a:avLst/>
              <a:gdLst/>
              <a:ahLst/>
              <a:cxnLst/>
              <a:rect l="l" t="t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" name="CustomShape 77"/>
            <p:cNvSpPr/>
            <p:nvPr/>
          </p:nvSpPr>
          <p:spPr>
            <a:xfrm>
              <a:off x="1300320" y="1849320"/>
              <a:ext cx="108360" cy="106920"/>
            </a:xfrm>
            <a:custGeom>
              <a:avLst/>
              <a:gdLst/>
              <a:ahLst/>
              <a:cxnLst/>
              <a:rect l="l" t="t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" name="CustomShape 78"/>
            <p:cNvSpPr/>
            <p:nvPr/>
          </p:nvSpPr>
          <p:spPr>
            <a:xfrm>
              <a:off x="281160" y="3417840"/>
              <a:ext cx="141840" cy="473760"/>
            </a:xfrm>
            <a:custGeom>
              <a:avLst/>
              <a:gdLst/>
              <a:ahLst/>
              <a:cxnLst/>
              <a:rect l="l" t="t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" name="CustomShape 79"/>
            <p:cNvSpPr/>
            <p:nvPr/>
          </p:nvSpPr>
          <p:spPr>
            <a:xfrm>
              <a:off x="237960" y="3882960"/>
              <a:ext cx="108360" cy="108360"/>
            </a:xfrm>
            <a:custGeom>
              <a:avLst/>
              <a:gdLst/>
              <a:ahLst/>
              <a:cxnLst/>
              <a:rect l="l" t="t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" name="CustomShape 80"/>
            <p:cNvSpPr/>
            <p:nvPr/>
          </p:nvSpPr>
          <p:spPr>
            <a:xfrm>
              <a:off x="4680" y="2166840"/>
              <a:ext cx="113400" cy="451440"/>
            </a:xfrm>
            <a:custGeom>
              <a:avLst/>
              <a:gdLst/>
              <a:ahLst/>
              <a:cxnLst/>
              <a:rect l="l" t="t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" name="CustomShape 81"/>
            <p:cNvSpPr/>
            <p:nvPr/>
          </p:nvSpPr>
          <p:spPr>
            <a:xfrm>
              <a:off x="52560" y="2066760"/>
              <a:ext cx="108360" cy="108360"/>
            </a:xfrm>
            <a:custGeom>
              <a:avLst/>
              <a:gdLst/>
              <a:ahLst/>
              <a:cxnLst/>
              <a:rect l="l" t="t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" name="CustomShape 82"/>
            <p:cNvSpPr/>
            <p:nvPr/>
          </p:nvSpPr>
          <p:spPr>
            <a:xfrm>
              <a:off x="1228680" y="4662360"/>
              <a:ext cx="22680" cy="2180160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" name="CustomShape 83"/>
            <p:cNvSpPr/>
            <p:nvPr/>
          </p:nvSpPr>
          <p:spPr>
            <a:xfrm>
              <a:off x="1319040" y="5041800"/>
              <a:ext cx="370440" cy="1800720"/>
            </a:xfrm>
            <a:custGeom>
              <a:avLst/>
              <a:gdLst/>
              <a:ahLst/>
              <a:cxnLst/>
              <a:rect l="l" t="t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" name="CustomShape 84"/>
            <p:cNvSpPr/>
            <p:nvPr/>
          </p:nvSpPr>
          <p:spPr>
            <a:xfrm>
              <a:off x="1147680" y="4481640"/>
              <a:ext cx="189360" cy="18936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" name="CustomShape 85"/>
            <p:cNvSpPr/>
            <p:nvPr/>
          </p:nvSpPr>
          <p:spPr>
            <a:xfrm>
              <a:off x="819000" y="3983040"/>
              <a:ext cx="346680" cy="2859480"/>
            </a:xfrm>
            <a:custGeom>
              <a:avLst/>
              <a:gdLst/>
              <a:ahLst/>
              <a:cxnLst/>
              <a:rect l="l" t="t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" name="CustomShape 86"/>
            <p:cNvSpPr/>
            <p:nvPr/>
          </p:nvSpPr>
          <p:spPr>
            <a:xfrm>
              <a:off x="728640" y="3807000"/>
              <a:ext cx="189360" cy="18936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" name="CustomShape 87"/>
            <p:cNvSpPr/>
            <p:nvPr/>
          </p:nvSpPr>
          <p:spPr>
            <a:xfrm>
              <a:off x="1623960" y="4867200"/>
              <a:ext cx="189360" cy="18792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" name="CustomShape 88"/>
            <p:cNvSpPr/>
            <p:nvPr/>
          </p:nvSpPr>
          <p:spPr>
            <a:xfrm>
              <a:off x="1405080" y="5423040"/>
              <a:ext cx="370440" cy="1424520"/>
            </a:xfrm>
            <a:custGeom>
              <a:avLst/>
              <a:gdLst/>
              <a:ahLst/>
              <a:cxnLst/>
              <a:rect l="l" t="t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" name="CustomShape 89"/>
            <p:cNvSpPr/>
            <p:nvPr/>
          </p:nvSpPr>
          <p:spPr>
            <a:xfrm>
              <a:off x="1666800" y="5945040"/>
              <a:ext cx="151200" cy="911880"/>
            </a:xfrm>
            <a:custGeom>
              <a:avLst/>
              <a:gdLst/>
              <a:ahLst/>
              <a:cxnLst/>
              <a:rect l="l" t="t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" name="CustomShape 90"/>
            <p:cNvSpPr/>
            <p:nvPr/>
          </p:nvSpPr>
          <p:spPr>
            <a:xfrm>
              <a:off x="1709640" y="5246640"/>
              <a:ext cx="189360" cy="18936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" name="CustomShape 91"/>
            <p:cNvSpPr/>
            <p:nvPr/>
          </p:nvSpPr>
          <p:spPr>
            <a:xfrm>
              <a:off x="1709640" y="5764320"/>
              <a:ext cx="189360" cy="18936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" name="CustomShape 92"/>
            <p:cNvSpPr/>
            <p:nvPr/>
          </p:nvSpPr>
          <p:spPr>
            <a:xfrm>
              <a:off x="1766880" y="6330960"/>
              <a:ext cx="417960" cy="525960"/>
            </a:xfrm>
            <a:custGeom>
              <a:avLst/>
              <a:gdLst/>
              <a:ahLst/>
              <a:cxnLst/>
              <a:rect l="l" t="t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" name="CustomShape 93"/>
            <p:cNvSpPr/>
            <p:nvPr/>
          </p:nvSpPr>
          <p:spPr>
            <a:xfrm>
              <a:off x="2147760" y="6221520"/>
              <a:ext cx="156240" cy="146520"/>
            </a:xfrm>
            <a:custGeom>
              <a:avLst/>
              <a:gdLst/>
              <a:ahLst/>
              <a:cxnLst/>
              <a:rect l="l" t="t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" name="CustomShape 94"/>
            <p:cNvSpPr/>
            <p:nvPr/>
          </p:nvSpPr>
          <p:spPr>
            <a:xfrm>
              <a:off x="504720" y="9360"/>
              <a:ext cx="232200" cy="5102640"/>
            </a:xfrm>
            <a:custGeom>
              <a:avLst/>
              <a:gdLst/>
              <a:ahLst/>
              <a:cxnLst/>
              <a:rect l="l" t="t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" name="CustomShape 95"/>
            <p:cNvSpPr/>
            <p:nvPr/>
          </p:nvSpPr>
          <p:spPr>
            <a:xfrm>
              <a:off x="633240" y="5103720"/>
              <a:ext cx="184680" cy="184680"/>
            </a:xfrm>
            <a:custGeom>
              <a:avLst/>
              <a:gdLst/>
              <a:ahLst/>
              <a:cxnLst/>
              <a:rect l="l" t="t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97" name="PlaceHolder 96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040" cy="14774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z="18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98" name="PlaceHolder 9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2"/>
          <p:cNvPicPr/>
          <p:nvPr/>
        </p:nvPicPr>
        <p:blipFill>
          <a:blip r:embed="rId15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>
            <a:noFill/>
          </a:ln>
        </p:spPr>
      </p:pic>
      <p:grpSp>
        <p:nvGrpSpPr>
          <p:cNvPr id="136" name="Group 1"/>
          <p:cNvGrpSpPr/>
          <p:nvPr/>
        </p:nvGrpSpPr>
        <p:grpSpPr>
          <a:xfrm>
            <a:off x="-14400" y="0"/>
            <a:ext cx="12052800" cy="6856920"/>
            <a:chOff x="-14400" y="0"/>
            <a:chExt cx="12052800" cy="6856920"/>
          </a:xfrm>
        </p:grpSpPr>
        <p:grpSp>
          <p:nvGrpSpPr>
            <p:cNvPr id="137" name="Group 2"/>
            <p:cNvGrpSpPr/>
            <p:nvPr/>
          </p:nvGrpSpPr>
          <p:grpSpPr>
            <a:xfrm>
              <a:off x="-14400" y="0"/>
              <a:ext cx="1220040" cy="6856920"/>
              <a:chOff x="-14400" y="0"/>
              <a:chExt cx="1220040" cy="6856920"/>
            </a:xfrm>
          </p:grpSpPr>
          <p:sp>
            <p:nvSpPr>
              <p:cNvPr id="138" name="CustomShape 3"/>
              <p:cNvSpPr/>
              <p:nvPr/>
            </p:nvSpPr>
            <p:spPr>
              <a:xfrm>
                <a:off x="114480" y="4680"/>
                <a:ext cx="22680" cy="2180160"/>
              </a:xfrm>
              <a:prstGeom prst="rect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bg2">
                      <a:lumMod val="60000"/>
                      <a:lumOff val="4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9" name="CustomShape 4"/>
              <p:cNvSpPr/>
              <p:nvPr/>
            </p:nvSpPr>
            <p:spPr>
              <a:xfrm>
                <a:off x="33480" y="2176560"/>
                <a:ext cx="189360" cy="18936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chemeClr val="bg2">
                      <a:lumMod val="60000"/>
                      <a:lumOff val="4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0" name="CustomShape 5"/>
              <p:cNvSpPr/>
              <p:nvPr/>
            </p:nvSpPr>
            <p:spPr>
              <a:xfrm>
                <a:off x="28440" y="4021200"/>
                <a:ext cx="189360" cy="18792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chemeClr val="bg2">
                      <a:lumMod val="60000"/>
                      <a:lumOff val="4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1" name="CustomShape 6"/>
              <p:cNvSpPr/>
              <p:nvPr/>
            </p:nvSpPr>
            <p:spPr>
              <a:xfrm>
                <a:off x="200160" y="4680"/>
                <a:ext cx="368640" cy="1810080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chemeClr val="bg2">
                      <a:lumMod val="60000"/>
                      <a:lumOff val="4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2" name="CustomShape 7"/>
              <p:cNvSpPr/>
              <p:nvPr/>
            </p:nvSpPr>
            <p:spPr>
              <a:xfrm>
                <a:off x="503280" y="1801800"/>
                <a:ext cx="189360" cy="18792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chemeClr val="bg2">
                      <a:lumMod val="60000"/>
                      <a:lumOff val="4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3" name="CustomShape 8"/>
              <p:cNvSpPr/>
              <p:nvPr/>
            </p:nvSpPr>
            <p:spPr>
              <a:xfrm>
                <a:off x="285840" y="4680"/>
                <a:ext cx="368640" cy="1429200"/>
              </a:xfrm>
              <a:custGeom>
                <a:avLst/>
                <a:gdLst/>
                <a:ahLst/>
                <a:cxnLst/>
                <a:rect l="l" t="t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chemeClr val="bg2">
                      <a:lumMod val="60000"/>
                      <a:lumOff val="4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4" name="CustomShape 9"/>
              <p:cNvSpPr/>
              <p:nvPr/>
            </p:nvSpPr>
            <p:spPr>
              <a:xfrm>
                <a:off x="546120" y="0"/>
                <a:ext cx="151200" cy="911880"/>
              </a:xfrm>
              <a:custGeom>
                <a:avLst/>
                <a:gdLst/>
                <a:ahLst/>
                <a:cxnLst/>
                <a:rect l="l" t="t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chemeClr val="bg2">
                      <a:lumMod val="60000"/>
                      <a:lumOff val="4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5" name="CustomShape 10"/>
              <p:cNvSpPr/>
              <p:nvPr/>
            </p:nvSpPr>
            <p:spPr>
              <a:xfrm>
                <a:off x="588960" y="1420920"/>
                <a:ext cx="189360" cy="18936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chemeClr val="bg2">
                      <a:lumMod val="60000"/>
                      <a:lumOff val="4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6" name="CustomShape 11"/>
              <p:cNvSpPr/>
              <p:nvPr/>
            </p:nvSpPr>
            <p:spPr>
              <a:xfrm>
                <a:off x="588960" y="903240"/>
                <a:ext cx="189360" cy="18936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chemeClr val="bg2">
                      <a:lumMod val="60000"/>
                      <a:lumOff val="4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7" name="CustomShape 12"/>
              <p:cNvSpPr/>
              <p:nvPr/>
            </p:nvSpPr>
            <p:spPr>
              <a:xfrm>
                <a:off x="641520" y="0"/>
                <a:ext cx="421200" cy="52596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chemeClr val="bg2">
                      <a:lumMod val="60000"/>
                      <a:lumOff val="4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8" name="CustomShape 13"/>
              <p:cNvSpPr/>
              <p:nvPr/>
            </p:nvSpPr>
            <p:spPr>
              <a:xfrm>
                <a:off x="1020600" y="488880"/>
                <a:ext cx="160920" cy="146520"/>
              </a:xfrm>
              <a:custGeom>
                <a:avLst/>
                <a:gdLst/>
                <a:ahLst/>
                <a:cxnLst/>
                <a:rect l="l" t="t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chemeClr val="bg2">
                      <a:lumMod val="60000"/>
                      <a:lumOff val="4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9" name="Line 14"/>
              <p:cNvSpPr/>
              <p:nvPr/>
            </p:nvSpPr>
            <p:spPr>
              <a:xfrm>
                <a:off x="-4320" y="9000"/>
                <a:ext cx="360" cy="360"/>
              </a:xfrm>
              <a:prstGeom prst="line">
                <a:avLst/>
              </a:prstGeom>
              <a:ln>
                <a:solidFill>
                  <a:srgbClr val="FFFFFF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0" name="CustomShape 15"/>
              <p:cNvSpPr/>
              <p:nvPr/>
            </p:nvSpPr>
            <p:spPr>
              <a:xfrm>
                <a:off x="9360" y="1801800"/>
                <a:ext cx="122760" cy="1260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chemeClr val="bg2">
                      <a:lumMod val="60000"/>
                      <a:lumOff val="4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1" name="CustomShape 16"/>
              <p:cNvSpPr/>
              <p:nvPr/>
            </p:nvSpPr>
            <p:spPr>
              <a:xfrm>
                <a:off x="-9360" y="3549600"/>
                <a:ext cx="146520" cy="479880"/>
              </a:xfrm>
              <a:custGeom>
                <a:avLst/>
                <a:gdLst/>
                <a:ahLst/>
                <a:cxnLst/>
                <a:rect l="l" t="t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chemeClr val="bg2">
                      <a:lumMod val="60000"/>
                      <a:lumOff val="4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2" name="CustomShape 17"/>
              <p:cNvSpPr/>
              <p:nvPr/>
            </p:nvSpPr>
            <p:spPr>
              <a:xfrm>
                <a:off x="128520" y="1382760"/>
                <a:ext cx="141840" cy="475200"/>
              </a:xfrm>
              <a:custGeom>
                <a:avLst/>
                <a:gdLst/>
                <a:ahLst/>
                <a:cxnLst/>
                <a:rect l="l" t="t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chemeClr val="bg2">
                      <a:lumMod val="60000"/>
                      <a:lumOff val="4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3" name="CustomShape 18"/>
              <p:cNvSpPr/>
              <p:nvPr/>
            </p:nvSpPr>
            <p:spPr>
              <a:xfrm>
                <a:off x="204840" y="1849320"/>
                <a:ext cx="113400" cy="10692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chemeClr val="bg2">
                      <a:lumMod val="60000"/>
                      <a:lumOff val="4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4" name="CustomShape 19"/>
              <p:cNvSpPr/>
              <p:nvPr/>
            </p:nvSpPr>
            <p:spPr>
              <a:xfrm>
                <a:off x="133200" y="4662360"/>
                <a:ext cx="22680" cy="2180160"/>
              </a:xfrm>
              <a:prstGeom prst="rect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bg2">
                      <a:lumMod val="60000"/>
                      <a:lumOff val="4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5" name="CustomShape 20"/>
              <p:cNvSpPr/>
              <p:nvPr/>
            </p:nvSpPr>
            <p:spPr>
              <a:xfrm>
                <a:off x="223920" y="5041800"/>
                <a:ext cx="368640" cy="1800720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chemeClr val="bg2">
                      <a:lumMod val="60000"/>
                      <a:lumOff val="4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6" name="CustomShape 21"/>
              <p:cNvSpPr/>
              <p:nvPr/>
            </p:nvSpPr>
            <p:spPr>
              <a:xfrm>
                <a:off x="52560" y="4481640"/>
                <a:ext cx="189360" cy="18936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chemeClr val="bg2">
                      <a:lumMod val="60000"/>
                      <a:lumOff val="4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7" name="CustomShape 22"/>
              <p:cNvSpPr/>
              <p:nvPr/>
            </p:nvSpPr>
            <p:spPr>
              <a:xfrm>
                <a:off x="-14400" y="5627520"/>
                <a:ext cx="84600" cy="1215000"/>
              </a:xfrm>
              <a:custGeom>
                <a:avLst/>
                <a:gdLst/>
                <a:ahLst/>
                <a:cxnLst/>
                <a:rect l="l" t="t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chemeClr val="bg2">
                      <a:lumMod val="60000"/>
                      <a:lumOff val="4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8" name="CustomShape 23"/>
              <p:cNvSpPr/>
              <p:nvPr/>
            </p:nvSpPr>
            <p:spPr>
              <a:xfrm>
                <a:off x="527040" y="4867200"/>
                <a:ext cx="189360" cy="18792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chemeClr val="bg2">
                      <a:lumMod val="60000"/>
                      <a:lumOff val="4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9" name="CustomShape 24"/>
              <p:cNvSpPr/>
              <p:nvPr/>
            </p:nvSpPr>
            <p:spPr>
              <a:xfrm>
                <a:off x="309600" y="5423040"/>
                <a:ext cx="373680" cy="142452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chemeClr val="bg2">
                      <a:lumMod val="60000"/>
                      <a:lumOff val="4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0" name="CustomShape 25"/>
              <p:cNvSpPr/>
              <p:nvPr/>
            </p:nvSpPr>
            <p:spPr>
              <a:xfrm>
                <a:off x="569880" y="5945040"/>
                <a:ext cx="151200" cy="911880"/>
              </a:xfrm>
              <a:custGeom>
                <a:avLst/>
                <a:gdLst/>
                <a:ahLst/>
                <a:cxnLst/>
                <a:rect l="l" t="t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chemeClr val="bg2">
                      <a:lumMod val="60000"/>
                      <a:lumOff val="4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1" name="CustomShape 26"/>
              <p:cNvSpPr/>
              <p:nvPr/>
            </p:nvSpPr>
            <p:spPr>
              <a:xfrm>
                <a:off x="612720" y="5246640"/>
                <a:ext cx="189360" cy="18936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chemeClr val="bg2">
                      <a:lumMod val="60000"/>
                      <a:lumOff val="4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2" name="CustomShape 27"/>
              <p:cNvSpPr/>
              <p:nvPr/>
            </p:nvSpPr>
            <p:spPr>
              <a:xfrm>
                <a:off x="612720" y="5764320"/>
                <a:ext cx="189360" cy="18936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chemeClr val="bg2">
                      <a:lumMod val="60000"/>
                      <a:lumOff val="4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3" name="CustomShape 28"/>
              <p:cNvSpPr/>
              <p:nvPr/>
            </p:nvSpPr>
            <p:spPr>
              <a:xfrm>
                <a:off x="669960" y="6330960"/>
                <a:ext cx="416520" cy="516600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chemeClr val="bg2">
                      <a:lumMod val="60000"/>
                      <a:lumOff val="4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4" name="CustomShape 29"/>
              <p:cNvSpPr/>
              <p:nvPr/>
            </p:nvSpPr>
            <p:spPr>
              <a:xfrm>
                <a:off x="1049400" y="6221520"/>
                <a:ext cx="156240" cy="146520"/>
              </a:xfrm>
              <a:custGeom>
                <a:avLst/>
                <a:gdLst/>
                <a:ahLst/>
                <a:cxnLst/>
                <a:rect l="l" t="t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chemeClr val="bg2">
                      <a:lumMod val="60000"/>
                      <a:lumOff val="4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65" name="Group 30"/>
            <p:cNvGrpSpPr/>
            <p:nvPr/>
          </p:nvGrpSpPr>
          <p:grpSpPr>
            <a:xfrm>
              <a:off x="11364840" y="0"/>
              <a:ext cx="673560" cy="6847560"/>
              <a:chOff x="11364840" y="0"/>
              <a:chExt cx="673560" cy="6847560"/>
            </a:xfrm>
          </p:grpSpPr>
          <p:sp>
            <p:nvSpPr>
              <p:cNvPr id="166" name="CustomShape 31"/>
              <p:cNvSpPr/>
              <p:nvPr/>
            </p:nvSpPr>
            <p:spPr>
              <a:xfrm>
                <a:off x="11484000" y="0"/>
                <a:ext cx="416520" cy="511560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tx2">
                      <a:alpha val="80000"/>
                    </a:schemeClr>
                  </a:gs>
                  <a:gs pos="100000">
                    <a:schemeClr val="bg2">
                      <a:lumMod val="60000"/>
                      <a:lumOff val="40000"/>
                      <a:alpha val="6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7" name="CustomShape 32"/>
              <p:cNvSpPr/>
              <p:nvPr/>
            </p:nvSpPr>
            <p:spPr>
              <a:xfrm>
                <a:off x="11364840" y="474840"/>
                <a:ext cx="156240" cy="151200"/>
              </a:xfrm>
              <a:custGeom>
                <a:avLst/>
                <a:gdLst/>
                <a:ahLst/>
                <a:cxnLst/>
                <a:rect l="l" t="t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tx2">
                      <a:alpha val="80000"/>
                    </a:schemeClr>
                  </a:gs>
                  <a:gs pos="100000">
                    <a:schemeClr val="bg2">
                      <a:lumMod val="60000"/>
                      <a:lumOff val="40000"/>
                      <a:alpha val="6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8" name="CustomShape 33"/>
              <p:cNvSpPr/>
              <p:nvPr/>
            </p:nvSpPr>
            <p:spPr>
              <a:xfrm>
                <a:off x="11631600" y="1539720"/>
                <a:ext cx="187920" cy="18936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tx2">
                      <a:alpha val="80000"/>
                    </a:schemeClr>
                  </a:gs>
                  <a:gs pos="100000">
                    <a:schemeClr val="bg2">
                      <a:lumMod val="60000"/>
                      <a:lumOff val="40000"/>
                      <a:alpha val="6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9" name="CustomShape 34"/>
              <p:cNvSpPr/>
              <p:nvPr/>
            </p:nvSpPr>
            <p:spPr>
              <a:xfrm>
                <a:off x="11531520" y="5694480"/>
                <a:ext cx="297360" cy="1153080"/>
              </a:xfrm>
              <a:custGeom>
                <a:avLst/>
                <a:gdLst/>
                <a:ahLst/>
                <a:cxnLst/>
                <a:rect l="l" t="t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tx2">
                      <a:alpha val="80000"/>
                    </a:schemeClr>
                  </a:gs>
                  <a:gs pos="100000">
                    <a:schemeClr val="bg2">
                      <a:lumMod val="60000"/>
                      <a:lumOff val="40000"/>
                      <a:alpha val="6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0" name="CustomShape 35"/>
              <p:cNvSpPr/>
              <p:nvPr/>
            </p:nvSpPr>
            <p:spPr>
              <a:xfrm>
                <a:off x="11773080" y="5551560"/>
                <a:ext cx="156240" cy="154440"/>
              </a:xfrm>
              <a:custGeom>
                <a:avLst/>
                <a:gdLst/>
                <a:ahLst/>
                <a:cxnLst/>
                <a:rect l="l" t="t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tx2">
                      <a:alpha val="80000"/>
                    </a:schemeClr>
                  </a:gs>
                  <a:gs pos="100000">
                    <a:schemeClr val="bg2">
                      <a:lumMod val="60000"/>
                      <a:lumOff val="40000"/>
                      <a:alpha val="6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1" name="CustomShape 36"/>
              <p:cNvSpPr/>
              <p:nvPr/>
            </p:nvSpPr>
            <p:spPr>
              <a:xfrm>
                <a:off x="11711160" y="4680"/>
                <a:ext cx="303840" cy="154368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tx2">
                      <a:alpha val="80000"/>
                    </a:schemeClr>
                  </a:gs>
                  <a:gs pos="100000">
                    <a:schemeClr val="bg2">
                      <a:lumMod val="60000"/>
                      <a:lumOff val="40000"/>
                      <a:alpha val="6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2" name="CustomShape 37"/>
              <p:cNvSpPr/>
              <p:nvPr/>
            </p:nvSpPr>
            <p:spPr>
              <a:xfrm>
                <a:off x="11636280" y="4867200"/>
                <a:ext cx="187920" cy="18792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tx2">
                      <a:alpha val="80000"/>
                    </a:schemeClr>
                  </a:gs>
                  <a:gs pos="100000">
                    <a:schemeClr val="bg2">
                      <a:lumMod val="60000"/>
                      <a:lumOff val="40000"/>
                      <a:alpha val="6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3" name="CustomShape 38"/>
              <p:cNvSpPr/>
              <p:nvPr/>
            </p:nvSpPr>
            <p:spPr>
              <a:xfrm>
                <a:off x="11441160" y="5046840"/>
                <a:ext cx="306720" cy="1800720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tx2">
                      <a:alpha val="80000"/>
                    </a:schemeClr>
                  </a:gs>
                  <a:gs pos="100000">
                    <a:schemeClr val="bg2">
                      <a:lumMod val="60000"/>
                      <a:lumOff val="40000"/>
                      <a:alpha val="6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4" name="CustomShape 39"/>
              <p:cNvSpPr/>
              <p:nvPr/>
            </p:nvSpPr>
            <p:spPr>
              <a:xfrm>
                <a:off x="11849040" y="6416640"/>
                <a:ext cx="189360" cy="18792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tx2">
                      <a:alpha val="80000"/>
                    </a:schemeClr>
                  </a:gs>
                  <a:gs pos="100000">
                    <a:schemeClr val="bg2">
                      <a:lumMod val="60000"/>
                      <a:lumOff val="40000"/>
                      <a:alpha val="6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5" name="CustomShape 40"/>
              <p:cNvSpPr/>
              <p:nvPr/>
            </p:nvSpPr>
            <p:spPr>
              <a:xfrm>
                <a:off x="11939760" y="6595920"/>
                <a:ext cx="22680" cy="251280"/>
              </a:xfrm>
              <a:prstGeom prst="rect">
                <a:avLst/>
              </a:prstGeom>
              <a:gradFill rotWithShape="0">
                <a:gsLst>
                  <a:gs pos="0">
                    <a:schemeClr val="tx2">
                      <a:alpha val="80000"/>
                    </a:schemeClr>
                  </a:gs>
                  <a:gs pos="100000">
                    <a:schemeClr val="bg2">
                      <a:lumMod val="60000"/>
                      <a:lumOff val="40000"/>
                      <a:alpha val="6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176" name="PlaceHolder 4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177" name="PlaceHolder 4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Picture 2"/>
          <p:cNvPicPr/>
          <p:nvPr/>
        </p:nvPicPr>
        <p:blipFill>
          <a:blip r:embed="rId15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>
            <a:noFill/>
          </a:ln>
        </p:spPr>
      </p:pic>
      <p:grpSp>
        <p:nvGrpSpPr>
          <p:cNvPr id="215" name="Group 1"/>
          <p:cNvGrpSpPr/>
          <p:nvPr/>
        </p:nvGrpSpPr>
        <p:grpSpPr>
          <a:xfrm>
            <a:off x="-14400" y="0"/>
            <a:ext cx="12052800" cy="6856920"/>
            <a:chOff x="-14400" y="0"/>
            <a:chExt cx="12052800" cy="6856920"/>
          </a:xfrm>
        </p:grpSpPr>
        <p:grpSp>
          <p:nvGrpSpPr>
            <p:cNvPr id="216" name="Group 2"/>
            <p:cNvGrpSpPr/>
            <p:nvPr/>
          </p:nvGrpSpPr>
          <p:grpSpPr>
            <a:xfrm>
              <a:off x="-14400" y="0"/>
              <a:ext cx="1220040" cy="6856920"/>
              <a:chOff x="-14400" y="0"/>
              <a:chExt cx="1220040" cy="6856920"/>
            </a:xfrm>
          </p:grpSpPr>
          <p:sp>
            <p:nvSpPr>
              <p:cNvPr id="217" name="CustomShape 3"/>
              <p:cNvSpPr/>
              <p:nvPr/>
            </p:nvSpPr>
            <p:spPr>
              <a:xfrm>
                <a:off x="114480" y="4680"/>
                <a:ext cx="22680" cy="2180160"/>
              </a:xfrm>
              <a:prstGeom prst="rect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bg2">
                      <a:lumMod val="60000"/>
                      <a:lumOff val="4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8" name="CustomShape 4"/>
              <p:cNvSpPr/>
              <p:nvPr/>
            </p:nvSpPr>
            <p:spPr>
              <a:xfrm>
                <a:off x="33480" y="2176560"/>
                <a:ext cx="189360" cy="18936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chemeClr val="bg2">
                      <a:lumMod val="60000"/>
                      <a:lumOff val="4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9" name="CustomShape 5"/>
              <p:cNvSpPr/>
              <p:nvPr/>
            </p:nvSpPr>
            <p:spPr>
              <a:xfrm>
                <a:off x="28440" y="4021200"/>
                <a:ext cx="189360" cy="18792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chemeClr val="bg2">
                      <a:lumMod val="60000"/>
                      <a:lumOff val="4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0" name="CustomShape 6"/>
              <p:cNvSpPr/>
              <p:nvPr/>
            </p:nvSpPr>
            <p:spPr>
              <a:xfrm>
                <a:off x="200160" y="4680"/>
                <a:ext cx="368640" cy="1810080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chemeClr val="bg2">
                      <a:lumMod val="60000"/>
                      <a:lumOff val="4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1" name="CustomShape 7"/>
              <p:cNvSpPr/>
              <p:nvPr/>
            </p:nvSpPr>
            <p:spPr>
              <a:xfrm>
                <a:off x="503280" y="1801800"/>
                <a:ext cx="189360" cy="18792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chemeClr val="bg2">
                      <a:lumMod val="60000"/>
                      <a:lumOff val="4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2" name="CustomShape 8"/>
              <p:cNvSpPr/>
              <p:nvPr/>
            </p:nvSpPr>
            <p:spPr>
              <a:xfrm>
                <a:off x="285840" y="4680"/>
                <a:ext cx="368640" cy="1429200"/>
              </a:xfrm>
              <a:custGeom>
                <a:avLst/>
                <a:gdLst/>
                <a:ahLst/>
                <a:cxnLst/>
                <a:rect l="l" t="t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chemeClr val="bg2">
                      <a:lumMod val="60000"/>
                      <a:lumOff val="4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3" name="CustomShape 9"/>
              <p:cNvSpPr/>
              <p:nvPr/>
            </p:nvSpPr>
            <p:spPr>
              <a:xfrm>
                <a:off x="546120" y="0"/>
                <a:ext cx="151200" cy="911880"/>
              </a:xfrm>
              <a:custGeom>
                <a:avLst/>
                <a:gdLst/>
                <a:ahLst/>
                <a:cxnLst/>
                <a:rect l="l" t="t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chemeClr val="bg2">
                      <a:lumMod val="60000"/>
                      <a:lumOff val="4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4" name="CustomShape 10"/>
              <p:cNvSpPr/>
              <p:nvPr/>
            </p:nvSpPr>
            <p:spPr>
              <a:xfrm>
                <a:off x="588960" y="1420920"/>
                <a:ext cx="189360" cy="18936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chemeClr val="bg2">
                      <a:lumMod val="60000"/>
                      <a:lumOff val="4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5" name="CustomShape 11"/>
              <p:cNvSpPr/>
              <p:nvPr/>
            </p:nvSpPr>
            <p:spPr>
              <a:xfrm>
                <a:off x="588960" y="903240"/>
                <a:ext cx="189360" cy="18936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chemeClr val="bg2">
                      <a:lumMod val="60000"/>
                      <a:lumOff val="4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6" name="CustomShape 12"/>
              <p:cNvSpPr/>
              <p:nvPr/>
            </p:nvSpPr>
            <p:spPr>
              <a:xfrm>
                <a:off x="641520" y="0"/>
                <a:ext cx="421200" cy="52596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chemeClr val="bg2">
                      <a:lumMod val="60000"/>
                      <a:lumOff val="4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7" name="CustomShape 13"/>
              <p:cNvSpPr/>
              <p:nvPr/>
            </p:nvSpPr>
            <p:spPr>
              <a:xfrm>
                <a:off x="1020600" y="488880"/>
                <a:ext cx="160920" cy="146520"/>
              </a:xfrm>
              <a:custGeom>
                <a:avLst/>
                <a:gdLst/>
                <a:ahLst/>
                <a:cxnLst/>
                <a:rect l="l" t="t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chemeClr val="bg2">
                      <a:lumMod val="60000"/>
                      <a:lumOff val="4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8" name="Line 14"/>
              <p:cNvSpPr/>
              <p:nvPr/>
            </p:nvSpPr>
            <p:spPr>
              <a:xfrm>
                <a:off x="-4320" y="9000"/>
                <a:ext cx="360" cy="360"/>
              </a:xfrm>
              <a:prstGeom prst="line">
                <a:avLst/>
              </a:prstGeom>
              <a:ln>
                <a:solidFill>
                  <a:srgbClr val="FFFFFF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9" name="CustomShape 15"/>
              <p:cNvSpPr/>
              <p:nvPr/>
            </p:nvSpPr>
            <p:spPr>
              <a:xfrm>
                <a:off x="9360" y="1801800"/>
                <a:ext cx="122760" cy="1260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chemeClr val="bg2">
                      <a:lumMod val="60000"/>
                      <a:lumOff val="4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0" name="CustomShape 16"/>
              <p:cNvSpPr/>
              <p:nvPr/>
            </p:nvSpPr>
            <p:spPr>
              <a:xfrm>
                <a:off x="-9360" y="3549600"/>
                <a:ext cx="146520" cy="479880"/>
              </a:xfrm>
              <a:custGeom>
                <a:avLst/>
                <a:gdLst/>
                <a:ahLst/>
                <a:cxnLst/>
                <a:rect l="l" t="t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chemeClr val="bg2">
                      <a:lumMod val="60000"/>
                      <a:lumOff val="4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1" name="CustomShape 17"/>
              <p:cNvSpPr/>
              <p:nvPr/>
            </p:nvSpPr>
            <p:spPr>
              <a:xfrm>
                <a:off x="128520" y="1382760"/>
                <a:ext cx="141840" cy="475200"/>
              </a:xfrm>
              <a:custGeom>
                <a:avLst/>
                <a:gdLst/>
                <a:ahLst/>
                <a:cxnLst/>
                <a:rect l="l" t="t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chemeClr val="bg2">
                      <a:lumMod val="60000"/>
                      <a:lumOff val="4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2" name="CustomShape 18"/>
              <p:cNvSpPr/>
              <p:nvPr/>
            </p:nvSpPr>
            <p:spPr>
              <a:xfrm>
                <a:off x="204840" y="1849320"/>
                <a:ext cx="113400" cy="10692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chemeClr val="bg2">
                      <a:lumMod val="60000"/>
                      <a:lumOff val="4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3" name="CustomShape 19"/>
              <p:cNvSpPr/>
              <p:nvPr/>
            </p:nvSpPr>
            <p:spPr>
              <a:xfrm>
                <a:off x="133200" y="4662360"/>
                <a:ext cx="22680" cy="2180160"/>
              </a:xfrm>
              <a:prstGeom prst="rect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bg2">
                      <a:lumMod val="60000"/>
                      <a:lumOff val="4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4" name="CustomShape 20"/>
              <p:cNvSpPr/>
              <p:nvPr/>
            </p:nvSpPr>
            <p:spPr>
              <a:xfrm>
                <a:off x="223920" y="5041800"/>
                <a:ext cx="368640" cy="1800720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chemeClr val="bg2">
                      <a:lumMod val="60000"/>
                      <a:lumOff val="4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5" name="CustomShape 21"/>
              <p:cNvSpPr/>
              <p:nvPr/>
            </p:nvSpPr>
            <p:spPr>
              <a:xfrm>
                <a:off x="52560" y="4481640"/>
                <a:ext cx="189360" cy="18936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chemeClr val="bg2">
                      <a:lumMod val="60000"/>
                      <a:lumOff val="4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6" name="CustomShape 22"/>
              <p:cNvSpPr/>
              <p:nvPr/>
            </p:nvSpPr>
            <p:spPr>
              <a:xfrm>
                <a:off x="-14400" y="5627520"/>
                <a:ext cx="84600" cy="1215000"/>
              </a:xfrm>
              <a:custGeom>
                <a:avLst/>
                <a:gdLst/>
                <a:ahLst/>
                <a:cxnLst/>
                <a:rect l="l" t="t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chemeClr val="bg2">
                      <a:lumMod val="60000"/>
                      <a:lumOff val="4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7" name="CustomShape 23"/>
              <p:cNvSpPr/>
              <p:nvPr/>
            </p:nvSpPr>
            <p:spPr>
              <a:xfrm>
                <a:off x="527040" y="4867200"/>
                <a:ext cx="189360" cy="18792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chemeClr val="bg2">
                      <a:lumMod val="60000"/>
                      <a:lumOff val="4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8" name="CustomShape 24"/>
              <p:cNvSpPr/>
              <p:nvPr/>
            </p:nvSpPr>
            <p:spPr>
              <a:xfrm>
                <a:off x="309600" y="5423040"/>
                <a:ext cx="373680" cy="142452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chemeClr val="bg2">
                      <a:lumMod val="60000"/>
                      <a:lumOff val="4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9" name="CustomShape 25"/>
              <p:cNvSpPr/>
              <p:nvPr/>
            </p:nvSpPr>
            <p:spPr>
              <a:xfrm>
                <a:off x="569880" y="5945040"/>
                <a:ext cx="151200" cy="911880"/>
              </a:xfrm>
              <a:custGeom>
                <a:avLst/>
                <a:gdLst/>
                <a:ahLst/>
                <a:cxnLst/>
                <a:rect l="l" t="t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chemeClr val="bg2">
                      <a:lumMod val="60000"/>
                      <a:lumOff val="4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0" name="CustomShape 26"/>
              <p:cNvSpPr/>
              <p:nvPr/>
            </p:nvSpPr>
            <p:spPr>
              <a:xfrm>
                <a:off x="612720" y="5246640"/>
                <a:ext cx="189360" cy="18936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chemeClr val="bg2">
                      <a:lumMod val="60000"/>
                      <a:lumOff val="4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1" name="CustomShape 27"/>
              <p:cNvSpPr/>
              <p:nvPr/>
            </p:nvSpPr>
            <p:spPr>
              <a:xfrm>
                <a:off x="612720" y="5764320"/>
                <a:ext cx="189360" cy="18936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chemeClr val="bg2">
                      <a:lumMod val="60000"/>
                      <a:lumOff val="4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2" name="CustomShape 28"/>
              <p:cNvSpPr/>
              <p:nvPr/>
            </p:nvSpPr>
            <p:spPr>
              <a:xfrm>
                <a:off x="669960" y="6330960"/>
                <a:ext cx="416520" cy="516600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chemeClr val="bg2">
                      <a:lumMod val="60000"/>
                      <a:lumOff val="4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3" name="CustomShape 29"/>
              <p:cNvSpPr/>
              <p:nvPr/>
            </p:nvSpPr>
            <p:spPr>
              <a:xfrm>
                <a:off x="1049400" y="6221520"/>
                <a:ext cx="156240" cy="146520"/>
              </a:xfrm>
              <a:custGeom>
                <a:avLst/>
                <a:gdLst/>
                <a:ahLst/>
                <a:cxnLst/>
                <a:rect l="l" t="t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chemeClr val="bg2">
                      <a:lumMod val="60000"/>
                      <a:lumOff val="4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244" name="Group 30"/>
            <p:cNvGrpSpPr/>
            <p:nvPr/>
          </p:nvGrpSpPr>
          <p:grpSpPr>
            <a:xfrm>
              <a:off x="11364840" y="0"/>
              <a:ext cx="673560" cy="6847560"/>
              <a:chOff x="11364840" y="0"/>
              <a:chExt cx="673560" cy="6847560"/>
            </a:xfrm>
          </p:grpSpPr>
          <p:sp>
            <p:nvSpPr>
              <p:cNvPr id="245" name="CustomShape 31"/>
              <p:cNvSpPr/>
              <p:nvPr/>
            </p:nvSpPr>
            <p:spPr>
              <a:xfrm>
                <a:off x="11484000" y="0"/>
                <a:ext cx="416520" cy="511560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tx2">
                      <a:alpha val="80000"/>
                    </a:schemeClr>
                  </a:gs>
                  <a:gs pos="100000">
                    <a:schemeClr val="bg2">
                      <a:lumMod val="60000"/>
                      <a:lumOff val="40000"/>
                      <a:alpha val="6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6" name="CustomShape 32"/>
              <p:cNvSpPr/>
              <p:nvPr/>
            </p:nvSpPr>
            <p:spPr>
              <a:xfrm>
                <a:off x="11364840" y="474840"/>
                <a:ext cx="156240" cy="151200"/>
              </a:xfrm>
              <a:custGeom>
                <a:avLst/>
                <a:gdLst/>
                <a:ahLst/>
                <a:cxnLst/>
                <a:rect l="l" t="t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tx2">
                      <a:alpha val="80000"/>
                    </a:schemeClr>
                  </a:gs>
                  <a:gs pos="100000">
                    <a:schemeClr val="bg2">
                      <a:lumMod val="60000"/>
                      <a:lumOff val="40000"/>
                      <a:alpha val="6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7" name="CustomShape 33"/>
              <p:cNvSpPr/>
              <p:nvPr/>
            </p:nvSpPr>
            <p:spPr>
              <a:xfrm>
                <a:off x="11631600" y="1539720"/>
                <a:ext cx="187920" cy="18936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tx2">
                      <a:alpha val="80000"/>
                    </a:schemeClr>
                  </a:gs>
                  <a:gs pos="100000">
                    <a:schemeClr val="bg2">
                      <a:lumMod val="60000"/>
                      <a:lumOff val="40000"/>
                      <a:alpha val="6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8" name="CustomShape 34"/>
              <p:cNvSpPr/>
              <p:nvPr/>
            </p:nvSpPr>
            <p:spPr>
              <a:xfrm>
                <a:off x="11531520" y="5694480"/>
                <a:ext cx="297360" cy="1153080"/>
              </a:xfrm>
              <a:custGeom>
                <a:avLst/>
                <a:gdLst/>
                <a:ahLst/>
                <a:cxnLst/>
                <a:rect l="l" t="t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tx2">
                      <a:alpha val="80000"/>
                    </a:schemeClr>
                  </a:gs>
                  <a:gs pos="100000">
                    <a:schemeClr val="bg2">
                      <a:lumMod val="60000"/>
                      <a:lumOff val="40000"/>
                      <a:alpha val="6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9" name="CustomShape 35"/>
              <p:cNvSpPr/>
              <p:nvPr/>
            </p:nvSpPr>
            <p:spPr>
              <a:xfrm>
                <a:off x="11773080" y="5551560"/>
                <a:ext cx="156240" cy="154440"/>
              </a:xfrm>
              <a:custGeom>
                <a:avLst/>
                <a:gdLst/>
                <a:ahLst/>
                <a:cxnLst/>
                <a:rect l="l" t="t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tx2">
                      <a:alpha val="80000"/>
                    </a:schemeClr>
                  </a:gs>
                  <a:gs pos="100000">
                    <a:schemeClr val="bg2">
                      <a:lumMod val="60000"/>
                      <a:lumOff val="40000"/>
                      <a:alpha val="6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0" name="CustomShape 36"/>
              <p:cNvSpPr/>
              <p:nvPr/>
            </p:nvSpPr>
            <p:spPr>
              <a:xfrm>
                <a:off x="11711160" y="4680"/>
                <a:ext cx="303840" cy="154368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tx2">
                      <a:alpha val="80000"/>
                    </a:schemeClr>
                  </a:gs>
                  <a:gs pos="100000">
                    <a:schemeClr val="bg2">
                      <a:lumMod val="60000"/>
                      <a:lumOff val="40000"/>
                      <a:alpha val="6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1" name="CustomShape 37"/>
              <p:cNvSpPr/>
              <p:nvPr/>
            </p:nvSpPr>
            <p:spPr>
              <a:xfrm>
                <a:off x="11636280" y="4867200"/>
                <a:ext cx="187920" cy="18792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tx2">
                      <a:alpha val="80000"/>
                    </a:schemeClr>
                  </a:gs>
                  <a:gs pos="100000">
                    <a:schemeClr val="bg2">
                      <a:lumMod val="60000"/>
                      <a:lumOff val="40000"/>
                      <a:alpha val="6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2" name="CustomShape 38"/>
              <p:cNvSpPr/>
              <p:nvPr/>
            </p:nvSpPr>
            <p:spPr>
              <a:xfrm>
                <a:off x="11441160" y="5046840"/>
                <a:ext cx="306720" cy="1800720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tx2">
                      <a:alpha val="80000"/>
                    </a:schemeClr>
                  </a:gs>
                  <a:gs pos="100000">
                    <a:schemeClr val="bg2">
                      <a:lumMod val="60000"/>
                      <a:lumOff val="40000"/>
                      <a:alpha val="6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3" name="CustomShape 39"/>
              <p:cNvSpPr/>
              <p:nvPr/>
            </p:nvSpPr>
            <p:spPr>
              <a:xfrm>
                <a:off x="11849040" y="6416640"/>
                <a:ext cx="189360" cy="18792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tx2">
                      <a:alpha val="80000"/>
                    </a:schemeClr>
                  </a:gs>
                  <a:gs pos="100000">
                    <a:schemeClr val="bg2">
                      <a:lumMod val="60000"/>
                      <a:lumOff val="40000"/>
                      <a:alpha val="6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4" name="CustomShape 40"/>
              <p:cNvSpPr/>
              <p:nvPr/>
            </p:nvSpPr>
            <p:spPr>
              <a:xfrm>
                <a:off x="11939760" y="6595920"/>
                <a:ext cx="22680" cy="251280"/>
              </a:xfrm>
              <a:prstGeom prst="rect">
                <a:avLst/>
              </a:prstGeom>
              <a:gradFill rotWithShape="0">
                <a:gsLst>
                  <a:gs pos="0">
                    <a:schemeClr val="tx2">
                      <a:alpha val="80000"/>
                    </a:schemeClr>
                  </a:gs>
                  <a:gs pos="100000">
                    <a:schemeClr val="bg2">
                      <a:lumMod val="60000"/>
                      <a:lumOff val="40000"/>
                      <a:alpha val="60000"/>
                    </a:scheme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255" name="PlaceHolder 4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040" cy="14774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z="18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256" name="PlaceHolder 4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image" Target="../media/image7.png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image" Target="../media/image6.png"/><Relationship Id="rId2" Type="http://schemas.openxmlformats.org/officeDocument/2006/relationships/tags" Target="../tags/tag5.xml"/><Relationship Id="rId16" Type="http://schemas.openxmlformats.org/officeDocument/2006/relationships/image" Target="../media/image10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8.xml"/><Relationship Id="rId15" Type="http://schemas.openxmlformats.org/officeDocument/2006/relationships/image" Target="../media/image9.png"/><Relationship Id="rId10" Type="http://schemas.openxmlformats.org/officeDocument/2006/relationships/tags" Target="../tags/tag13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../media/image13.png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12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../media/image11.png"/><Relationship Id="rId5" Type="http://schemas.openxmlformats.org/officeDocument/2006/relationships/tags" Target="../tags/tag18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CustomShape 1"/>
          <p:cNvSpPr/>
          <p:nvPr>
            <p:custDataLst>
              <p:tags r:id="rId1"/>
            </p:custDataLst>
          </p:nvPr>
        </p:nvSpPr>
        <p:spPr>
          <a:xfrm>
            <a:off x="1228865" y="312300"/>
            <a:ext cx="10090164" cy="52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90000"/>
              </a:lnSpc>
            </a:pPr>
            <a:r>
              <a:rPr lang="fr-FR" sz="3200" b="0" strike="noStrike" cap="all" spc="-1" dirty="0">
                <a:solidFill>
                  <a:srgbClr val="FFFFFF"/>
                </a:solidFill>
                <a:latin typeface="Tw Cen MT"/>
                <a:ea typeface="DejaVu Sans"/>
              </a:rPr>
              <a:t>Le COMPTE « ÉLÈVE » sur les PC</a:t>
            </a:r>
            <a:endParaRPr lang="fr-FR" sz="3200" b="0" strike="noStrike" spc="-1" dirty="0">
              <a:latin typeface="Arial"/>
            </a:endParaRPr>
          </a:p>
        </p:txBody>
      </p:sp>
      <p:sp>
        <p:nvSpPr>
          <p:cNvPr id="297" name="CustomShape 2"/>
          <p:cNvSpPr/>
          <p:nvPr>
            <p:custDataLst>
              <p:tags r:id="rId2"/>
            </p:custDataLst>
          </p:nvPr>
        </p:nvSpPr>
        <p:spPr>
          <a:xfrm>
            <a:off x="1687320" y="737280"/>
            <a:ext cx="7706160" cy="447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1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fr-FR" sz="2400" b="0" strike="noStrike" spc="-1" dirty="0">
                <a:solidFill>
                  <a:srgbClr val="FFFFFF"/>
                </a:solidFill>
                <a:latin typeface="Tw Cen MT"/>
                <a:ea typeface="DejaVu Sans"/>
              </a:rPr>
              <a:t>Connexion avec le </a:t>
            </a:r>
            <a:r>
              <a:rPr lang="fr-FR" sz="2400" b="0" strike="noStrike" spc="-1" dirty="0" err="1">
                <a:solidFill>
                  <a:srgbClr val="FFFFFF"/>
                </a:solidFill>
                <a:latin typeface="Tw Cen MT"/>
                <a:ea typeface="DejaVu Sans"/>
              </a:rPr>
              <a:t>mdp</a:t>
            </a:r>
            <a:r>
              <a:rPr lang="fr-FR" sz="2400" b="0" strike="noStrike" spc="-1" dirty="0">
                <a:solidFill>
                  <a:srgbClr val="FFFFFF"/>
                </a:solidFill>
                <a:latin typeface="Tw Cen MT"/>
                <a:ea typeface="DejaVu Sans"/>
              </a:rPr>
              <a:t> « </a:t>
            </a:r>
            <a:r>
              <a:rPr lang="fr-FR" sz="2400" b="0" strike="noStrike" spc="-1" dirty="0">
                <a:solidFill>
                  <a:srgbClr val="FFFF00"/>
                </a:solidFill>
                <a:latin typeface="Tw Cen MT"/>
                <a:ea typeface="DejaVu Sans"/>
              </a:rPr>
              <a:t>eleve</a:t>
            </a:r>
            <a:r>
              <a:rPr lang="fr-FR" sz="2400" b="0" strike="noStrike" spc="-1" dirty="0">
                <a:solidFill>
                  <a:srgbClr val="FFFFFF"/>
                </a:solidFill>
                <a:latin typeface="Tw Cen MT"/>
                <a:ea typeface="DejaVu Sans"/>
              </a:rPr>
              <a:t> »</a:t>
            </a:r>
            <a:endParaRPr lang="fr-FR" sz="2400" b="0" strike="noStrike" spc="-1" dirty="0">
              <a:latin typeface="Arial"/>
            </a:endParaRPr>
          </a:p>
          <a:p>
            <a:pPr marL="457200" indent="-4561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fr-FR" sz="2400" b="0" strike="noStrike" spc="-1" dirty="0">
                <a:solidFill>
                  <a:srgbClr val="FFFFFF"/>
                </a:solidFill>
                <a:latin typeface="Tw Cen MT"/>
                <a:ea typeface="DejaVu Sans"/>
              </a:rPr>
              <a:t>Le bureau</a:t>
            </a: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spc="-1" dirty="0">
                <a:solidFill>
                  <a:srgbClr val="FFFFFF"/>
                </a:solidFill>
                <a:latin typeface="Tw Cen MT"/>
                <a:ea typeface="DejaVu Sans"/>
              </a:rPr>
              <a:t>Favoris dans le navigateur chrome</a:t>
            </a:r>
          </a:p>
        </p:txBody>
      </p:sp>
      <p:pic>
        <p:nvPicPr>
          <p:cNvPr id="299" name="Image 6"/>
          <p:cNvPicPr/>
          <p:nvPr>
            <p:custDataLst>
              <p:tags r:id="rId3"/>
            </p:custDataLst>
          </p:nvPr>
        </p:nvPicPr>
        <p:blipFill>
          <a:blip r:embed="rId5"/>
          <a:stretch/>
        </p:blipFill>
        <p:spPr>
          <a:xfrm>
            <a:off x="2830680" y="5376960"/>
            <a:ext cx="6562440" cy="1037160"/>
          </a:xfrm>
          <a:prstGeom prst="rect">
            <a:avLst/>
          </a:prstGeom>
          <a:ln>
            <a:noFill/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92DEE323-0CCF-4985-96CD-F5A6C0989F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2897" y="1418867"/>
            <a:ext cx="5742157" cy="321872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E1D80D6-132E-4CF0-B7D9-04D8180F026C}"/>
              </a:ext>
            </a:extLst>
          </p:cNvPr>
          <p:cNvSpPr txBox="1"/>
          <p:nvPr/>
        </p:nvSpPr>
        <p:spPr>
          <a:xfrm>
            <a:off x="377544" y="2050497"/>
            <a:ext cx="3643946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Ce compte est partagé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entre plusieurs élèves.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(SIN, NSI, etc.)</a:t>
            </a:r>
          </a:p>
          <a:p>
            <a:pPr algn="ctr"/>
            <a:endParaRPr lang="fr-FR" dirty="0">
              <a:solidFill>
                <a:srgbClr val="FF0000"/>
              </a:solidFill>
            </a:endParaRPr>
          </a:p>
          <a:p>
            <a:pPr algn="ctr"/>
            <a:r>
              <a:rPr lang="fr-FR" sz="2000" dirty="0">
                <a:solidFill>
                  <a:srgbClr val="FFFF00"/>
                </a:solidFill>
              </a:rPr>
              <a:t>Votre travail n’y est pas </a:t>
            </a:r>
          </a:p>
          <a:p>
            <a:pPr algn="ctr"/>
            <a:r>
              <a:rPr lang="fr-FR" sz="2000" dirty="0">
                <a:solidFill>
                  <a:srgbClr val="FFFF00"/>
                </a:solidFill>
              </a:rPr>
              <a:t>en sécurité, </a:t>
            </a:r>
          </a:p>
          <a:p>
            <a:pPr algn="ctr"/>
            <a:r>
              <a:rPr lang="fr-FR" sz="2000" dirty="0">
                <a:solidFill>
                  <a:srgbClr val="FFFF00"/>
                </a:solidFill>
              </a:rPr>
              <a:t>vous disposez d’un compte  </a:t>
            </a:r>
          </a:p>
          <a:p>
            <a:pPr algn="ctr"/>
            <a:r>
              <a:rPr lang="fr-FR" sz="2000" dirty="0">
                <a:solidFill>
                  <a:srgbClr val="FFFF00"/>
                </a:solidFill>
              </a:rPr>
              <a:t>sur le serveur NAS_SIN!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>
            <a:extLst>
              <a:ext uri="{FF2B5EF4-FFF2-40B4-BE49-F238E27FC236}">
                <a16:creationId xmlns:a16="http://schemas.microsoft.com/office/drawing/2014/main" id="{2C7F35BC-5A95-4861-AFEF-106CD53F9BA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966289" y="646695"/>
            <a:ext cx="9459272" cy="54545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90000"/>
              </a:lnSpc>
            </a:pPr>
            <a:r>
              <a:rPr lang="fr-FR" sz="3200" b="0" strike="noStrike" cap="all" spc="-1" dirty="0">
                <a:solidFill>
                  <a:srgbClr val="FFFFFF"/>
                </a:solidFill>
                <a:latin typeface="Tw Cen MT"/>
                <a:ea typeface="DejaVu Sans"/>
              </a:rPr>
              <a:t>Accès à votre compte SUR le SERVEUR NAS_SIN (1/2)</a:t>
            </a:r>
            <a:endParaRPr lang="fr-FR" sz="3200" b="0" strike="noStrike" spc="-1" dirty="0">
              <a:latin typeface="Arial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1D7D2C7-9D22-48F8-8FC5-9429DB9845A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034674" y="1302623"/>
            <a:ext cx="1584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bg1"/>
                </a:solidFill>
                <a:latin typeface="Tw Cen MT" panose="020B0602020104020603" pitchFamily="34" charset="0"/>
              </a:rPr>
              <a:t>Cas 1 : </a:t>
            </a:r>
          </a:p>
        </p:txBody>
      </p:sp>
      <p:pic>
        <p:nvPicPr>
          <p:cNvPr id="13" name="Image 8">
            <a:extLst>
              <a:ext uri="{FF2B5EF4-FFF2-40B4-BE49-F238E27FC236}">
                <a16:creationId xmlns:a16="http://schemas.microsoft.com/office/drawing/2014/main" id="{B880D094-64B6-4E6F-9DC3-04300C30FBE6}"/>
              </a:ext>
            </a:extLst>
          </p:cNvPr>
          <p:cNvPicPr/>
          <p:nvPr>
            <p:custDataLst>
              <p:tags r:id="rId3"/>
            </p:custDataLst>
          </p:nvPr>
        </p:nvPicPr>
        <p:blipFill>
          <a:blip r:embed="rId12"/>
          <a:stretch/>
        </p:blipFill>
        <p:spPr>
          <a:xfrm>
            <a:off x="10059785" y="1356843"/>
            <a:ext cx="1161360" cy="1085040"/>
          </a:xfrm>
          <a:prstGeom prst="rect">
            <a:avLst/>
          </a:prstGeom>
          <a:ln>
            <a:noFill/>
          </a:ln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44F9EDE4-1B73-4065-8350-59914A8ECCE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725445" y="25390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0" name="CustomShape 2">
            <a:extLst>
              <a:ext uri="{FF2B5EF4-FFF2-40B4-BE49-F238E27FC236}">
                <a16:creationId xmlns:a16="http://schemas.microsoft.com/office/drawing/2014/main" id="{53FA26F1-7999-4D05-B7AB-A9118478C62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417869" y="1825843"/>
            <a:ext cx="7170013" cy="5929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120">
              <a:lnSpc>
                <a:spcPct val="100000"/>
              </a:lnSpc>
              <a:buClr>
                <a:srgbClr val="FFFFFF"/>
              </a:buClr>
              <a:buFont typeface="StarSymbol"/>
              <a:buChar char="-"/>
            </a:pPr>
            <a:r>
              <a:rPr lang="fr-FR" sz="2400" b="0" strike="noStrike" spc="-1" dirty="0">
                <a:solidFill>
                  <a:schemeClr val="bg1"/>
                </a:solidFill>
                <a:latin typeface="Tw Cen MT" panose="020B0602020104020603" pitchFamily="34" charset="0"/>
              </a:rPr>
              <a:t>Entrer\\192.168.231.187 ou \\SINPEM 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505B7445-3399-4A03-90FB-78DC9A88D641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2615280" y="3565342"/>
            <a:ext cx="2922285" cy="2481065"/>
          </a:xfrm>
          <a:prstGeom prst="rect">
            <a:avLst/>
          </a:prstGeom>
        </p:spPr>
      </p:pic>
      <p:sp>
        <p:nvSpPr>
          <p:cNvPr id="26" name="CustomShape 2">
            <a:extLst>
              <a:ext uri="{FF2B5EF4-FFF2-40B4-BE49-F238E27FC236}">
                <a16:creationId xmlns:a16="http://schemas.microsoft.com/office/drawing/2014/main" id="{1AA7828A-5BA3-4CB8-95A2-4BE1F0C77F41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417870" y="3004086"/>
            <a:ext cx="9567942" cy="5929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120">
              <a:lnSpc>
                <a:spcPct val="100000"/>
              </a:lnSpc>
              <a:buClr>
                <a:srgbClr val="FFFFFF"/>
              </a:buClr>
              <a:buFont typeface="StarSymbol"/>
              <a:buChar char="-"/>
            </a:pPr>
            <a:r>
              <a:rPr lang="fr-FR" sz="2400" spc="-1" dirty="0">
                <a:solidFill>
                  <a:schemeClr val="bg1"/>
                </a:solidFill>
                <a:latin typeface="Tw Cen MT" panose="020B0602020104020603" pitchFamily="34" charset="0"/>
              </a:rPr>
              <a:t>Renseigner la fenêtre de sécurité avec le login et le </a:t>
            </a:r>
            <a:r>
              <a:rPr lang="fr-FR" sz="2400" spc="-1" dirty="0" err="1">
                <a:solidFill>
                  <a:schemeClr val="bg1"/>
                </a:solidFill>
                <a:latin typeface="Tw Cen MT" panose="020B0602020104020603" pitchFamily="34" charset="0"/>
              </a:rPr>
              <a:t>mdp</a:t>
            </a:r>
            <a:r>
              <a:rPr lang="fr-FR" sz="2400" spc="-1" dirty="0">
                <a:solidFill>
                  <a:schemeClr val="bg1"/>
                </a:solidFill>
                <a:latin typeface="Tw Cen MT" panose="020B0602020104020603" pitchFamily="34" charset="0"/>
              </a:rPr>
              <a:t> du NAS_SIN </a:t>
            </a:r>
            <a:endParaRPr lang="fr-FR" sz="2400" b="0" strike="noStrike" spc="-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7" name="Flèche : droite rayée 26">
            <a:extLst>
              <a:ext uri="{FF2B5EF4-FFF2-40B4-BE49-F238E27FC236}">
                <a16:creationId xmlns:a16="http://schemas.microsoft.com/office/drawing/2014/main" id="{6877FD23-4950-4C1C-A739-924270C98C8D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5801681" y="4660777"/>
            <a:ext cx="1010483" cy="592915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eleve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F139F18-3611-480B-900F-9818547F71C4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7076281" y="3527306"/>
            <a:ext cx="3052447" cy="26184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25A4A6D-F823-47B2-86D1-E670F129DB56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8273988" y="5104660"/>
            <a:ext cx="443926" cy="592915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B588E25-E613-6EE7-64D4-76D18CFA94B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314" y="1243687"/>
            <a:ext cx="1293647" cy="66542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10E29C2-A928-906C-F9BD-3FDD71C7913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10267" y="2441883"/>
            <a:ext cx="1895740" cy="40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97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>
            <a:extLst>
              <a:ext uri="{FF2B5EF4-FFF2-40B4-BE49-F238E27FC236}">
                <a16:creationId xmlns:a16="http://schemas.microsoft.com/office/drawing/2014/main" id="{B07E7DE7-1196-4DE7-8168-FDA58E1ACEE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966288" y="646696"/>
            <a:ext cx="9698970" cy="5929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90000"/>
              </a:lnSpc>
            </a:pPr>
            <a:r>
              <a:rPr lang="fr-FR" sz="3200" b="0" strike="noStrike" cap="all" spc="-1" dirty="0">
                <a:solidFill>
                  <a:srgbClr val="FFFFFF"/>
                </a:solidFill>
                <a:latin typeface="Tw Cen MT"/>
                <a:ea typeface="DejaVu Sans"/>
              </a:rPr>
              <a:t>Accès à votre compte SUR le SERVEUR NAS_SIN (2/2)</a:t>
            </a:r>
            <a:endParaRPr lang="fr-FR" sz="3200" b="0" strike="noStrike" spc="-1" dirty="0">
              <a:latin typeface="Arial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70DAE2F-A03C-4B06-960A-CF92F185B85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966289" y="1218006"/>
            <a:ext cx="4327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bg1"/>
                </a:solidFill>
                <a:latin typeface="Tw Cen MT" panose="020B0602020104020603" pitchFamily="34" charset="0"/>
              </a:rPr>
              <a:t>Cas 2 : avec l’IDE VS Code</a:t>
            </a:r>
          </a:p>
        </p:txBody>
      </p:sp>
      <p:sp>
        <p:nvSpPr>
          <p:cNvPr id="7" name="CustomShape 2">
            <a:extLst>
              <a:ext uri="{FF2B5EF4-FFF2-40B4-BE49-F238E27FC236}">
                <a16:creationId xmlns:a16="http://schemas.microsoft.com/office/drawing/2014/main" id="{E774B2D2-8154-4971-A257-E441AEA7130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400115" y="1673443"/>
            <a:ext cx="8599318" cy="5929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120">
              <a:lnSpc>
                <a:spcPct val="100000"/>
              </a:lnSpc>
              <a:buClr>
                <a:srgbClr val="FFFFFF"/>
              </a:buClr>
              <a:buFont typeface="StarSymbol"/>
              <a:buChar char="-"/>
            </a:pPr>
            <a:r>
              <a:rPr lang="fr-FR" sz="2400" b="0" strike="noStrike" spc="-1" dirty="0">
                <a:solidFill>
                  <a:schemeClr val="bg1"/>
                </a:solidFill>
                <a:latin typeface="Tw Cen MT" panose="020B0602020104020603" pitchFamily="34" charset="0"/>
              </a:rPr>
              <a:t>Fichier -&gt; </a:t>
            </a:r>
            <a:r>
              <a:rPr lang="fr-FR" sz="2400" b="0" strike="noStrike" spc="-1" dirty="0">
                <a:solidFill>
                  <a:srgbClr val="FFFF00"/>
                </a:solidFill>
                <a:latin typeface="Tw Cen MT" panose="020B0602020104020603" pitchFamily="34" charset="0"/>
              </a:rPr>
              <a:t>Ouvrir le dossier</a:t>
            </a:r>
          </a:p>
          <a:p>
            <a:pPr marL="914400" lvl="1" indent="-456120">
              <a:buClr>
                <a:srgbClr val="FFFFFF"/>
              </a:buClr>
              <a:buFont typeface="StarSymbol"/>
              <a:buChar char="-"/>
            </a:pPr>
            <a:r>
              <a:rPr lang="fr-FR" sz="2400" b="0" strike="noStrike" spc="-1" dirty="0">
                <a:solidFill>
                  <a:schemeClr val="bg1"/>
                </a:solidFill>
                <a:latin typeface="Tw Cen MT" panose="020B0602020104020603" pitchFamily="34" charset="0"/>
              </a:rPr>
              <a:t>Entrer\\192.168.231.187 ou \\SINPEM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EAE299C-CE92-4BE9-881C-FA7510581FF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771192" y="2603045"/>
            <a:ext cx="3129933" cy="325188"/>
          </a:xfrm>
          <a:prstGeom prst="rect">
            <a:avLst/>
          </a:prstGeom>
        </p:spPr>
      </p:pic>
      <p:sp>
        <p:nvSpPr>
          <p:cNvPr id="11" name="CustomShape 2">
            <a:extLst>
              <a:ext uri="{FF2B5EF4-FFF2-40B4-BE49-F238E27FC236}">
                <a16:creationId xmlns:a16="http://schemas.microsoft.com/office/drawing/2014/main" id="{EC944268-EF2C-42DB-B0AE-705CCAD9690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400114" y="2926021"/>
            <a:ext cx="5287947" cy="5929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120">
              <a:lnSpc>
                <a:spcPct val="100000"/>
              </a:lnSpc>
              <a:buClr>
                <a:srgbClr val="FFFFFF"/>
              </a:buClr>
              <a:buFont typeface="StarSymbol"/>
              <a:buChar char="-"/>
            </a:pPr>
            <a:r>
              <a:rPr lang="fr-FR" sz="2400" b="0" strike="noStrike" spc="-1" dirty="0">
                <a:solidFill>
                  <a:schemeClr val="bg1"/>
                </a:solidFill>
                <a:latin typeface="Tw Cen MT" panose="020B0602020104020603" pitchFamily="34" charset="0"/>
              </a:rPr>
              <a:t>Effectuer un double-clic sur home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156B649E-6B99-4A40-83E4-C287D587B0F7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465869" y="3346750"/>
            <a:ext cx="1000125" cy="533400"/>
          </a:xfrm>
          <a:prstGeom prst="rect">
            <a:avLst/>
          </a:prstGeom>
        </p:spPr>
      </p:pic>
      <p:sp>
        <p:nvSpPr>
          <p:cNvPr id="15" name="CustomShape 2">
            <a:extLst>
              <a:ext uri="{FF2B5EF4-FFF2-40B4-BE49-F238E27FC236}">
                <a16:creationId xmlns:a16="http://schemas.microsoft.com/office/drawing/2014/main" id="{6E450C06-1C26-4B03-A036-E881D44A7433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408529" y="3902489"/>
            <a:ext cx="7611029" cy="5929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120">
              <a:lnSpc>
                <a:spcPct val="100000"/>
              </a:lnSpc>
              <a:buClr>
                <a:srgbClr val="FFFFFF"/>
              </a:buClr>
              <a:buFont typeface="StarSymbol"/>
              <a:buChar char="-"/>
            </a:pPr>
            <a:r>
              <a:rPr lang="fr-FR" sz="2400" b="0" strike="noStrike" spc="-1" dirty="0">
                <a:solidFill>
                  <a:schemeClr val="bg1"/>
                </a:solidFill>
                <a:latin typeface="Tw Cen MT" panose="020B0602020104020603" pitchFamily="34" charset="0"/>
              </a:rPr>
              <a:t>Sélectionner le répertoire à ouvrir dans VS Code 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A099D5CE-CB42-4E57-903B-C0455AD69218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9550809" y="4058158"/>
            <a:ext cx="1295400" cy="120967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0E5F4195-34EE-472E-844A-22623A1ED9B4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4306061" y="4373761"/>
            <a:ext cx="4060194" cy="228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99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CustomShape 1"/>
          <p:cNvSpPr/>
          <p:nvPr>
            <p:custDataLst>
              <p:tags r:id="rId1"/>
            </p:custDataLst>
          </p:nvPr>
        </p:nvSpPr>
        <p:spPr>
          <a:xfrm>
            <a:off x="1143000" y="307800"/>
            <a:ext cx="9905040" cy="147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fr-FR" sz="4000" b="0" strike="noStrike" cap="all" spc="-1" dirty="0">
                <a:solidFill>
                  <a:srgbClr val="FFFFFF"/>
                </a:solidFill>
                <a:latin typeface="Tw Cen MT"/>
                <a:ea typeface="DejaVu Sans"/>
              </a:rPr>
              <a:t>Consignes</a:t>
            </a:r>
            <a:endParaRPr lang="fr-FR" sz="4000" b="0" strike="noStrike" spc="-1" dirty="0">
              <a:latin typeface="Arial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DDBA054-3CE3-4AAA-B391-9D97E2AE2CD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240974" y="1502612"/>
            <a:ext cx="990599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bg1"/>
                </a:solidFill>
              </a:rPr>
              <a:t>Vous devez connaître votre </a:t>
            </a:r>
            <a:r>
              <a:rPr lang="fr-FR" sz="2800" b="1" dirty="0">
                <a:solidFill>
                  <a:schemeClr val="bg1"/>
                </a:solidFill>
              </a:rPr>
              <a:t>code PRONOTE</a:t>
            </a:r>
            <a:r>
              <a:rPr lang="fr-FR" sz="2800" dirty="0">
                <a:solidFill>
                  <a:schemeClr val="bg1"/>
                </a:solidFill>
              </a:rPr>
              <a:t>.</a:t>
            </a:r>
          </a:p>
          <a:p>
            <a:endParaRPr lang="fr-FR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chemeClr val="bg1"/>
                </a:solidFill>
              </a:rPr>
              <a:t>Utilisation des PC de la salle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bg1"/>
                </a:solidFill>
              </a:rPr>
              <a:t>Vous travaillez sur le compte « élève ».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bg1"/>
                </a:solidFill>
              </a:rPr>
              <a:t>Aucune icône autre que celles présentées sur le modèle accroché au mur ne doit être présente sur le bureau.</a:t>
            </a:r>
            <a:r>
              <a:rPr lang="fr-FR" sz="2400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FFFF00"/>
                </a:solidFill>
              </a:rPr>
              <a:t>En fin de séance</a:t>
            </a:r>
            <a:r>
              <a:rPr lang="fr-FR" sz="2400" dirty="0">
                <a:solidFill>
                  <a:schemeClr val="bg1"/>
                </a:solidFill>
              </a:rPr>
              <a:t>, sauf consignes particulières, </a:t>
            </a:r>
            <a:r>
              <a:rPr lang="fr-FR" sz="2400" dirty="0">
                <a:solidFill>
                  <a:srgbClr val="FFFF00"/>
                </a:solidFill>
              </a:rPr>
              <a:t>votre travail doit être sauvegardé</a:t>
            </a:r>
            <a:r>
              <a:rPr lang="fr-FR" sz="2400" dirty="0"/>
              <a:t> </a:t>
            </a:r>
            <a:r>
              <a:rPr lang="fr-FR" sz="2400" dirty="0">
                <a:solidFill>
                  <a:schemeClr val="bg1"/>
                </a:solidFill>
              </a:rPr>
              <a:t>dans le répertoire </a:t>
            </a:r>
            <a:r>
              <a:rPr lang="fr-FR" sz="2400" dirty="0">
                <a:solidFill>
                  <a:srgbClr val="FFFF00"/>
                </a:solidFill>
              </a:rPr>
              <a:t>de votre compte sur le serveur NAS_SIN.</a:t>
            </a: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320</TotalTime>
  <Words>207</Words>
  <Application>Microsoft Office PowerPoint</Application>
  <PresentationFormat>Grand écran</PresentationFormat>
  <Paragraphs>39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4</vt:i4>
      </vt:variant>
    </vt:vector>
  </HeadingPairs>
  <TitlesOfParts>
    <vt:vector size="12" baseType="lpstr">
      <vt:lpstr>Arial</vt:lpstr>
      <vt:lpstr>StarSymbol</vt:lpstr>
      <vt:lpstr>Symbol</vt:lpstr>
      <vt:lpstr>Tw Cen MT</vt:lpstr>
      <vt:lpstr>Wingdings</vt:lpstr>
      <vt:lpstr>Office Theme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matériel de la salle M12</dc:title>
  <dc:subject/>
  <dc:creator>Philippe MARIANO</dc:creator>
  <dc:description/>
  <cp:lastModifiedBy>Philippe MARIANO</cp:lastModifiedBy>
  <cp:revision>41</cp:revision>
  <dcterms:created xsi:type="dcterms:W3CDTF">2019-09-03T06:09:10Z</dcterms:created>
  <dcterms:modified xsi:type="dcterms:W3CDTF">2022-06-15T13:38:33Z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Grand écran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5</vt:i4>
  </property>
</Properties>
</file>